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835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BFAECF-DE2A-4689-BD05-4E4D9BA03A97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endParaRPr lang="ru-RU"/>
        </a:p>
      </dgm:t>
    </dgm:pt>
    <dgm:pt modelId="{7841A0F5-E825-4235-9A76-B563FBE842B4}">
      <dgm:prSet/>
      <dgm:spPr/>
      <dgm:t>
        <a:bodyPr/>
        <a:lstStyle/>
        <a:p>
          <a:r>
            <a:rPr lang="ru-RU" dirty="0">
              <a:latin typeface="Bahnschrift SemiLight SemiConde" panose="020B0502040204020203" pitchFamily="34" charset="0"/>
            </a:rPr>
            <a:t>Ведущая деятельность – учебная, но игровая еще очень сильна! </a:t>
          </a:r>
        </a:p>
      </dgm:t>
    </dgm:pt>
    <dgm:pt modelId="{A102F602-EF06-4817-B72D-3295D469169F}" type="parTrans" cxnId="{A12BBAE2-E556-4B36-AA1A-E70AA6482FC0}">
      <dgm:prSet/>
      <dgm:spPr/>
      <dgm:t>
        <a:bodyPr/>
        <a:lstStyle/>
        <a:p>
          <a:endParaRPr lang="ru-RU">
            <a:latin typeface="Bahnschrift SemiLight SemiConde" panose="020B0502040204020203" pitchFamily="34" charset="0"/>
          </a:endParaRPr>
        </a:p>
      </dgm:t>
    </dgm:pt>
    <dgm:pt modelId="{235D1EE1-36E2-4834-B074-DEF8D93902C9}" type="sibTrans" cxnId="{A12BBAE2-E556-4B36-AA1A-E70AA6482FC0}">
      <dgm:prSet/>
      <dgm:spPr/>
      <dgm:t>
        <a:bodyPr/>
        <a:lstStyle/>
        <a:p>
          <a:endParaRPr lang="ru-RU">
            <a:latin typeface="Bahnschrift SemiLight SemiConde" panose="020B0502040204020203" pitchFamily="34" charset="0"/>
          </a:endParaRPr>
        </a:p>
      </dgm:t>
    </dgm:pt>
    <dgm:pt modelId="{6ADD493A-6028-4691-BF50-78BFFED93BD7}">
      <dgm:prSet/>
      <dgm:spPr/>
      <dgm:t>
        <a:bodyPr/>
        <a:lstStyle/>
        <a:p>
          <a:r>
            <a:rPr lang="ru-RU">
              <a:latin typeface="Bahnschrift SemiLight SemiConde" panose="020B0502040204020203" pitchFamily="34" charset="0"/>
            </a:rPr>
            <a:t>Авторитет учителя – абсолютен. </a:t>
          </a:r>
        </a:p>
      </dgm:t>
    </dgm:pt>
    <dgm:pt modelId="{A9F09915-13B1-4B34-9752-8B8CDBED43A6}" type="parTrans" cxnId="{B8EE5E84-E3F2-49F5-9E3C-8C5A89A499AF}">
      <dgm:prSet/>
      <dgm:spPr/>
      <dgm:t>
        <a:bodyPr/>
        <a:lstStyle/>
        <a:p>
          <a:endParaRPr lang="ru-RU">
            <a:latin typeface="Bahnschrift SemiLight SemiConde" panose="020B0502040204020203" pitchFamily="34" charset="0"/>
          </a:endParaRPr>
        </a:p>
      </dgm:t>
    </dgm:pt>
    <dgm:pt modelId="{AD53C827-2F48-4CAC-BFB2-E6F4113AEAC4}" type="sibTrans" cxnId="{B8EE5E84-E3F2-49F5-9E3C-8C5A89A499AF}">
      <dgm:prSet/>
      <dgm:spPr/>
      <dgm:t>
        <a:bodyPr/>
        <a:lstStyle/>
        <a:p>
          <a:endParaRPr lang="ru-RU">
            <a:latin typeface="Bahnschrift SemiLight SemiConde" panose="020B0502040204020203" pitchFamily="34" charset="0"/>
          </a:endParaRPr>
        </a:p>
      </dgm:t>
    </dgm:pt>
    <dgm:pt modelId="{BB9BC9A8-879C-49BA-8EEC-FEDD12972B07}">
      <dgm:prSet/>
      <dgm:spPr/>
      <dgm:t>
        <a:bodyPr/>
        <a:lstStyle/>
        <a:p>
          <a:r>
            <a:rPr lang="ru-RU">
              <a:latin typeface="Bahnschrift SemiLight SemiConde" panose="020B0502040204020203" pitchFamily="34" charset="0"/>
            </a:rPr>
            <a:t>Бурное физическое развитие, но быстрая утомляемость. </a:t>
          </a:r>
        </a:p>
      </dgm:t>
    </dgm:pt>
    <dgm:pt modelId="{43C5E119-0B09-4F93-B2B0-5146A584FDF2}" type="parTrans" cxnId="{4113F9E9-D30F-4FA3-8CE5-5ED917E8A65D}">
      <dgm:prSet/>
      <dgm:spPr/>
      <dgm:t>
        <a:bodyPr/>
        <a:lstStyle/>
        <a:p>
          <a:endParaRPr lang="ru-RU">
            <a:latin typeface="Bahnschrift SemiLight SemiConde" panose="020B0502040204020203" pitchFamily="34" charset="0"/>
          </a:endParaRPr>
        </a:p>
      </dgm:t>
    </dgm:pt>
    <dgm:pt modelId="{284453E8-C5DF-4BA9-94DD-D175F4106621}" type="sibTrans" cxnId="{4113F9E9-D30F-4FA3-8CE5-5ED917E8A65D}">
      <dgm:prSet/>
      <dgm:spPr/>
      <dgm:t>
        <a:bodyPr/>
        <a:lstStyle/>
        <a:p>
          <a:endParaRPr lang="ru-RU">
            <a:latin typeface="Bahnschrift SemiLight SemiConde" panose="020B0502040204020203" pitchFamily="34" charset="0"/>
          </a:endParaRPr>
        </a:p>
      </dgm:t>
    </dgm:pt>
    <dgm:pt modelId="{6312E467-5F49-498D-968F-CED5DED11EDE}">
      <dgm:prSet/>
      <dgm:spPr/>
      <dgm:t>
        <a:bodyPr/>
        <a:lstStyle/>
        <a:p>
          <a:r>
            <a:rPr lang="ru-RU">
              <a:latin typeface="Bahnschrift SemiLight SemiConde" panose="020B0502040204020203" pitchFamily="34" charset="0"/>
            </a:rPr>
            <a:t>Наглядно-образное мышление. </a:t>
          </a:r>
        </a:p>
      </dgm:t>
    </dgm:pt>
    <dgm:pt modelId="{DFCE3C5B-9ABA-4164-B615-2F68EBDE5A40}" type="parTrans" cxnId="{F0521EB3-4A22-418A-806C-2819E47402F7}">
      <dgm:prSet/>
      <dgm:spPr/>
      <dgm:t>
        <a:bodyPr/>
        <a:lstStyle/>
        <a:p>
          <a:endParaRPr lang="ru-RU">
            <a:latin typeface="Bahnschrift SemiLight SemiConde" panose="020B0502040204020203" pitchFamily="34" charset="0"/>
          </a:endParaRPr>
        </a:p>
      </dgm:t>
    </dgm:pt>
    <dgm:pt modelId="{FF7ED606-DA17-4D05-BA97-3A75EE32ADCD}" type="sibTrans" cxnId="{F0521EB3-4A22-418A-806C-2819E47402F7}">
      <dgm:prSet/>
      <dgm:spPr/>
      <dgm:t>
        <a:bodyPr/>
        <a:lstStyle/>
        <a:p>
          <a:endParaRPr lang="ru-RU">
            <a:latin typeface="Bahnschrift SemiLight SemiConde" panose="020B0502040204020203" pitchFamily="34" charset="0"/>
          </a:endParaRPr>
        </a:p>
      </dgm:t>
    </dgm:pt>
    <dgm:pt modelId="{5AD9BB06-CCB6-47D9-AD4D-3F3705BC5300}">
      <dgm:prSet/>
      <dgm:spPr/>
      <dgm:t>
        <a:bodyPr/>
        <a:lstStyle/>
        <a:p>
          <a:r>
            <a:rPr lang="ru-RU">
              <a:latin typeface="Bahnschrift SemiLight SemiConde" panose="020B0502040204020203" pitchFamily="34" charset="0"/>
            </a:rPr>
            <a:t>Потребность в движении. </a:t>
          </a:r>
        </a:p>
      </dgm:t>
    </dgm:pt>
    <dgm:pt modelId="{3BA8DB34-2F1C-4BD1-A426-BA7D82DA862B}" type="parTrans" cxnId="{F2BDE132-DD82-4C27-9507-22C675538E74}">
      <dgm:prSet/>
      <dgm:spPr/>
      <dgm:t>
        <a:bodyPr/>
        <a:lstStyle/>
        <a:p>
          <a:endParaRPr lang="ru-RU">
            <a:latin typeface="Bahnschrift SemiLight SemiConde" panose="020B0502040204020203" pitchFamily="34" charset="0"/>
          </a:endParaRPr>
        </a:p>
      </dgm:t>
    </dgm:pt>
    <dgm:pt modelId="{662FFC23-8922-495D-8336-FF7797150805}" type="sibTrans" cxnId="{F2BDE132-DD82-4C27-9507-22C675538E74}">
      <dgm:prSet/>
      <dgm:spPr/>
      <dgm:t>
        <a:bodyPr/>
        <a:lstStyle/>
        <a:p>
          <a:endParaRPr lang="ru-RU">
            <a:latin typeface="Bahnschrift SemiLight SemiConde" panose="020B0502040204020203" pitchFamily="34" charset="0"/>
          </a:endParaRPr>
        </a:p>
      </dgm:t>
    </dgm:pt>
    <dgm:pt modelId="{CBE16360-37C1-4D5F-AC9D-E75A232E99B9}">
      <dgm:prSet/>
      <dgm:spPr/>
      <dgm:t>
        <a:bodyPr/>
        <a:lstStyle/>
        <a:p>
          <a:r>
            <a:rPr lang="ru-RU">
              <a:latin typeface="Bahnschrift SemiLight SemiConde" panose="020B0502040204020203" pitchFamily="34" charset="0"/>
            </a:rPr>
            <a:t>Эмоциональность, непосредственность, доверчивость. </a:t>
          </a:r>
        </a:p>
      </dgm:t>
    </dgm:pt>
    <dgm:pt modelId="{E0E3EB40-5E40-4965-B06A-105800453C5E}" type="parTrans" cxnId="{A4DC8585-0102-4D2B-BC3B-2CE5BBB4A64E}">
      <dgm:prSet/>
      <dgm:spPr/>
      <dgm:t>
        <a:bodyPr/>
        <a:lstStyle/>
        <a:p>
          <a:endParaRPr lang="ru-RU">
            <a:latin typeface="Bahnschrift SemiLight SemiConde" panose="020B0502040204020203" pitchFamily="34" charset="0"/>
          </a:endParaRPr>
        </a:p>
      </dgm:t>
    </dgm:pt>
    <dgm:pt modelId="{48B94B26-157D-47EC-9A33-4B300DCA54D1}" type="sibTrans" cxnId="{A4DC8585-0102-4D2B-BC3B-2CE5BBB4A64E}">
      <dgm:prSet/>
      <dgm:spPr/>
      <dgm:t>
        <a:bodyPr/>
        <a:lstStyle/>
        <a:p>
          <a:endParaRPr lang="ru-RU">
            <a:latin typeface="Bahnschrift SemiLight SemiConde" panose="020B0502040204020203" pitchFamily="34" charset="0"/>
          </a:endParaRPr>
        </a:p>
      </dgm:t>
    </dgm:pt>
    <dgm:pt modelId="{1C68C3AA-9AA9-437E-8198-42A0AB0EBE36}">
      <dgm:prSet/>
      <dgm:spPr/>
      <dgm:t>
        <a:bodyPr/>
        <a:lstStyle/>
        <a:p>
          <a:r>
            <a:rPr lang="ru-RU">
              <a:latin typeface="Bahnschrift SemiLight SemiConde" panose="020B0502040204020203" pitchFamily="34" charset="0"/>
            </a:rPr>
            <a:t>Формирование самооценки, которая зависит от оценок взрослых.</a:t>
          </a:r>
        </a:p>
      </dgm:t>
    </dgm:pt>
    <dgm:pt modelId="{35775CAD-DEE2-494D-A2EF-97F8DA40AFAF}" type="parTrans" cxnId="{79193F17-1CC8-4A79-8C9E-66EE5B65BED4}">
      <dgm:prSet/>
      <dgm:spPr/>
      <dgm:t>
        <a:bodyPr/>
        <a:lstStyle/>
        <a:p>
          <a:endParaRPr lang="ru-RU">
            <a:latin typeface="Bahnschrift SemiLight SemiConde" panose="020B0502040204020203" pitchFamily="34" charset="0"/>
          </a:endParaRPr>
        </a:p>
      </dgm:t>
    </dgm:pt>
    <dgm:pt modelId="{1C0C4244-8541-4B09-91A9-33D907832E88}" type="sibTrans" cxnId="{79193F17-1CC8-4A79-8C9E-66EE5B65BED4}">
      <dgm:prSet/>
      <dgm:spPr/>
      <dgm:t>
        <a:bodyPr/>
        <a:lstStyle/>
        <a:p>
          <a:endParaRPr lang="ru-RU">
            <a:latin typeface="Bahnschrift SemiLight SemiConde" panose="020B0502040204020203" pitchFamily="34" charset="0"/>
          </a:endParaRPr>
        </a:p>
      </dgm:t>
    </dgm:pt>
    <dgm:pt modelId="{60D01FCC-0C9F-4A7E-9230-0CADF27ADCB5}" type="pres">
      <dgm:prSet presAssocID="{1ABFAECF-DE2A-4689-BD05-4E4D9BA03A97}" presName="linear" presStyleCnt="0">
        <dgm:presLayoutVars>
          <dgm:animLvl val="lvl"/>
          <dgm:resizeHandles val="exact"/>
        </dgm:presLayoutVars>
      </dgm:prSet>
      <dgm:spPr/>
    </dgm:pt>
    <dgm:pt modelId="{FBD2D526-C1F5-43D7-9C77-F26FF64755C8}" type="pres">
      <dgm:prSet presAssocID="{7841A0F5-E825-4235-9A76-B563FBE842B4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6C05D05B-E09D-4023-B72F-0142770DEDB9}" type="pres">
      <dgm:prSet presAssocID="{235D1EE1-36E2-4834-B074-DEF8D93902C9}" presName="spacer" presStyleCnt="0"/>
      <dgm:spPr/>
    </dgm:pt>
    <dgm:pt modelId="{A0E55321-59C3-4764-AEB3-914A2E72CBCC}" type="pres">
      <dgm:prSet presAssocID="{6ADD493A-6028-4691-BF50-78BFFED93BD7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1FD6A5CC-595E-450A-9607-642089C2F4B2}" type="pres">
      <dgm:prSet presAssocID="{AD53C827-2F48-4CAC-BFB2-E6F4113AEAC4}" presName="spacer" presStyleCnt="0"/>
      <dgm:spPr/>
    </dgm:pt>
    <dgm:pt modelId="{0B2FACFC-15FC-4F66-94C3-BA936098D276}" type="pres">
      <dgm:prSet presAssocID="{BB9BC9A8-879C-49BA-8EEC-FEDD12972B07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ADFBFC55-E6CD-4378-8AEA-C16B44764F07}" type="pres">
      <dgm:prSet presAssocID="{284453E8-C5DF-4BA9-94DD-D175F4106621}" presName="spacer" presStyleCnt="0"/>
      <dgm:spPr/>
    </dgm:pt>
    <dgm:pt modelId="{4CB9EBBB-88E6-490B-84F5-B2C37A21F9D3}" type="pres">
      <dgm:prSet presAssocID="{6312E467-5F49-498D-968F-CED5DED11EDE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988822EE-204E-4D5C-A170-574B47846FC5}" type="pres">
      <dgm:prSet presAssocID="{FF7ED606-DA17-4D05-BA97-3A75EE32ADCD}" presName="spacer" presStyleCnt="0"/>
      <dgm:spPr/>
    </dgm:pt>
    <dgm:pt modelId="{C92FD17D-98D5-43EE-8FA2-91A3896312F9}" type="pres">
      <dgm:prSet presAssocID="{5AD9BB06-CCB6-47D9-AD4D-3F3705BC5300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15E4B249-1D6F-4C63-A4AA-6C6DC319377D}" type="pres">
      <dgm:prSet presAssocID="{662FFC23-8922-495D-8336-FF7797150805}" presName="spacer" presStyleCnt="0"/>
      <dgm:spPr/>
    </dgm:pt>
    <dgm:pt modelId="{3C164B48-B80A-4150-8882-752018D683C4}" type="pres">
      <dgm:prSet presAssocID="{CBE16360-37C1-4D5F-AC9D-E75A232E99B9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2BF70040-BB3B-42A3-A90F-03CB98169BF3}" type="pres">
      <dgm:prSet presAssocID="{48B94B26-157D-47EC-9A33-4B300DCA54D1}" presName="spacer" presStyleCnt="0"/>
      <dgm:spPr/>
    </dgm:pt>
    <dgm:pt modelId="{F2332D4E-48FA-425B-B3F7-1FB23614DD60}" type="pres">
      <dgm:prSet presAssocID="{1C68C3AA-9AA9-437E-8198-42A0AB0EBE36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6CC41C12-579C-4380-9372-AB74230E5094}" type="presOf" srcId="{1ABFAECF-DE2A-4689-BD05-4E4D9BA03A97}" destId="{60D01FCC-0C9F-4A7E-9230-0CADF27ADCB5}" srcOrd="0" destOrd="0" presId="urn:microsoft.com/office/officeart/2005/8/layout/vList2"/>
    <dgm:cxn modelId="{79193F17-1CC8-4A79-8C9E-66EE5B65BED4}" srcId="{1ABFAECF-DE2A-4689-BD05-4E4D9BA03A97}" destId="{1C68C3AA-9AA9-437E-8198-42A0AB0EBE36}" srcOrd="6" destOrd="0" parTransId="{35775CAD-DEE2-494D-A2EF-97F8DA40AFAF}" sibTransId="{1C0C4244-8541-4B09-91A9-33D907832E88}"/>
    <dgm:cxn modelId="{F2BDE132-DD82-4C27-9507-22C675538E74}" srcId="{1ABFAECF-DE2A-4689-BD05-4E4D9BA03A97}" destId="{5AD9BB06-CCB6-47D9-AD4D-3F3705BC5300}" srcOrd="4" destOrd="0" parTransId="{3BA8DB34-2F1C-4BD1-A426-BA7D82DA862B}" sibTransId="{662FFC23-8922-495D-8336-FF7797150805}"/>
    <dgm:cxn modelId="{E2345A60-EBCD-4F4C-A1E1-F291088C4937}" type="presOf" srcId="{6312E467-5F49-498D-968F-CED5DED11EDE}" destId="{4CB9EBBB-88E6-490B-84F5-B2C37A21F9D3}" srcOrd="0" destOrd="0" presId="urn:microsoft.com/office/officeart/2005/8/layout/vList2"/>
    <dgm:cxn modelId="{C2086244-6F62-48A9-8D8C-381D80C03CBC}" type="presOf" srcId="{5AD9BB06-CCB6-47D9-AD4D-3F3705BC5300}" destId="{C92FD17D-98D5-43EE-8FA2-91A3896312F9}" srcOrd="0" destOrd="0" presId="urn:microsoft.com/office/officeart/2005/8/layout/vList2"/>
    <dgm:cxn modelId="{5A9A7552-0E39-44A2-BA49-34F0972A429A}" type="presOf" srcId="{7841A0F5-E825-4235-9A76-B563FBE842B4}" destId="{FBD2D526-C1F5-43D7-9C77-F26FF64755C8}" srcOrd="0" destOrd="0" presId="urn:microsoft.com/office/officeart/2005/8/layout/vList2"/>
    <dgm:cxn modelId="{34EF0F53-7377-4212-86D6-D4FCB72848A3}" type="presOf" srcId="{BB9BC9A8-879C-49BA-8EEC-FEDD12972B07}" destId="{0B2FACFC-15FC-4F66-94C3-BA936098D276}" srcOrd="0" destOrd="0" presId="urn:microsoft.com/office/officeart/2005/8/layout/vList2"/>
    <dgm:cxn modelId="{387AB07A-23CD-4A76-8CD2-C7A9CE8C92E3}" type="presOf" srcId="{CBE16360-37C1-4D5F-AC9D-E75A232E99B9}" destId="{3C164B48-B80A-4150-8882-752018D683C4}" srcOrd="0" destOrd="0" presId="urn:microsoft.com/office/officeart/2005/8/layout/vList2"/>
    <dgm:cxn modelId="{C160F67B-9B20-4A36-ADDE-A8326C41904F}" type="presOf" srcId="{6ADD493A-6028-4691-BF50-78BFFED93BD7}" destId="{A0E55321-59C3-4764-AEB3-914A2E72CBCC}" srcOrd="0" destOrd="0" presId="urn:microsoft.com/office/officeart/2005/8/layout/vList2"/>
    <dgm:cxn modelId="{B8EE5E84-E3F2-49F5-9E3C-8C5A89A499AF}" srcId="{1ABFAECF-DE2A-4689-BD05-4E4D9BA03A97}" destId="{6ADD493A-6028-4691-BF50-78BFFED93BD7}" srcOrd="1" destOrd="0" parTransId="{A9F09915-13B1-4B34-9752-8B8CDBED43A6}" sibTransId="{AD53C827-2F48-4CAC-BFB2-E6F4113AEAC4}"/>
    <dgm:cxn modelId="{A4DC8585-0102-4D2B-BC3B-2CE5BBB4A64E}" srcId="{1ABFAECF-DE2A-4689-BD05-4E4D9BA03A97}" destId="{CBE16360-37C1-4D5F-AC9D-E75A232E99B9}" srcOrd="5" destOrd="0" parTransId="{E0E3EB40-5E40-4965-B06A-105800453C5E}" sibTransId="{48B94B26-157D-47EC-9A33-4B300DCA54D1}"/>
    <dgm:cxn modelId="{F0521EB3-4A22-418A-806C-2819E47402F7}" srcId="{1ABFAECF-DE2A-4689-BD05-4E4D9BA03A97}" destId="{6312E467-5F49-498D-968F-CED5DED11EDE}" srcOrd="3" destOrd="0" parTransId="{DFCE3C5B-9ABA-4164-B615-2F68EBDE5A40}" sibTransId="{FF7ED606-DA17-4D05-BA97-3A75EE32ADCD}"/>
    <dgm:cxn modelId="{A12BBAE2-E556-4B36-AA1A-E70AA6482FC0}" srcId="{1ABFAECF-DE2A-4689-BD05-4E4D9BA03A97}" destId="{7841A0F5-E825-4235-9A76-B563FBE842B4}" srcOrd="0" destOrd="0" parTransId="{A102F602-EF06-4817-B72D-3295D469169F}" sibTransId="{235D1EE1-36E2-4834-B074-DEF8D93902C9}"/>
    <dgm:cxn modelId="{564116E4-1C2C-47AD-9D47-10D961BC6377}" type="presOf" srcId="{1C68C3AA-9AA9-437E-8198-42A0AB0EBE36}" destId="{F2332D4E-48FA-425B-B3F7-1FB23614DD60}" srcOrd="0" destOrd="0" presId="urn:microsoft.com/office/officeart/2005/8/layout/vList2"/>
    <dgm:cxn modelId="{4113F9E9-D30F-4FA3-8CE5-5ED917E8A65D}" srcId="{1ABFAECF-DE2A-4689-BD05-4E4D9BA03A97}" destId="{BB9BC9A8-879C-49BA-8EEC-FEDD12972B07}" srcOrd="2" destOrd="0" parTransId="{43C5E119-0B09-4F93-B2B0-5146A584FDF2}" sibTransId="{284453E8-C5DF-4BA9-94DD-D175F4106621}"/>
    <dgm:cxn modelId="{85CB5E51-71F2-4A78-81B1-1427D1494A86}" type="presParOf" srcId="{60D01FCC-0C9F-4A7E-9230-0CADF27ADCB5}" destId="{FBD2D526-C1F5-43D7-9C77-F26FF64755C8}" srcOrd="0" destOrd="0" presId="urn:microsoft.com/office/officeart/2005/8/layout/vList2"/>
    <dgm:cxn modelId="{0533E35E-BBD9-48C5-BC53-B879F65979B1}" type="presParOf" srcId="{60D01FCC-0C9F-4A7E-9230-0CADF27ADCB5}" destId="{6C05D05B-E09D-4023-B72F-0142770DEDB9}" srcOrd="1" destOrd="0" presId="urn:microsoft.com/office/officeart/2005/8/layout/vList2"/>
    <dgm:cxn modelId="{05D6FA91-C282-4B0B-9897-67786C474B18}" type="presParOf" srcId="{60D01FCC-0C9F-4A7E-9230-0CADF27ADCB5}" destId="{A0E55321-59C3-4764-AEB3-914A2E72CBCC}" srcOrd="2" destOrd="0" presId="urn:microsoft.com/office/officeart/2005/8/layout/vList2"/>
    <dgm:cxn modelId="{A190EC77-847D-46EE-B632-F1F953820F40}" type="presParOf" srcId="{60D01FCC-0C9F-4A7E-9230-0CADF27ADCB5}" destId="{1FD6A5CC-595E-450A-9607-642089C2F4B2}" srcOrd="3" destOrd="0" presId="urn:microsoft.com/office/officeart/2005/8/layout/vList2"/>
    <dgm:cxn modelId="{F4FB0108-D21F-4B73-86C6-D727C9A7E9D1}" type="presParOf" srcId="{60D01FCC-0C9F-4A7E-9230-0CADF27ADCB5}" destId="{0B2FACFC-15FC-4F66-94C3-BA936098D276}" srcOrd="4" destOrd="0" presId="urn:microsoft.com/office/officeart/2005/8/layout/vList2"/>
    <dgm:cxn modelId="{4504D89B-C412-4547-A9B5-3534A207D3F2}" type="presParOf" srcId="{60D01FCC-0C9F-4A7E-9230-0CADF27ADCB5}" destId="{ADFBFC55-E6CD-4378-8AEA-C16B44764F07}" srcOrd="5" destOrd="0" presId="urn:microsoft.com/office/officeart/2005/8/layout/vList2"/>
    <dgm:cxn modelId="{75BE224F-0058-494B-BC56-F0BF9F3662C7}" type="presParOf" srcId="{60D01FCC-0C9F-4A7E-9230-0CADF27ADCB5}" destId="{4CB9EBBB-88E6-490B-84F5-B2C37A21F9D3}" srcOrd="6" destOrd="0" presId="urn:microsoft.com/office/officeart/2005/8/layout/vList2"/>
    <dgm:cxn modelId="{FB48C57C-6B18-4655-BDA2-7C606EA79D14}" type="presParOf" srcId="{60D01FCC-0C9F-4A7E-9230-0CADF27ADCB5}" destId="{988822EE-204E-4D5C-A170-574B47846FC5}" srcOrd="7" destOrd="0" presId="urn:microsoft.com/office/officeart/2005/8/layout/vList2"/>
    <dgm:cxn modelId="{65BF247B-5197-4E93-8BEB-23A8A41ECC45}" type="presParOf" srcId="{60D01FCC-0C9F-4A7E-9230-0CADF27ADCB5}" destId="{C92FD17D-98D5-43EE-8FA2-91A3896312F9}" srcOrd="8" destOrd="0" presId="urn:microsoft.com/office/officeart/2005/8/layout/vList2"/>
    <dgm:cxn modelId="{2621F6D2-60F9-4EE2-86FF-75B1545B8851}" type="presParOf" srcId="{60D01FCC-0C9F-4A7E-9230-0CADF27ADCB5}" destId="{15E4B249-1D6F-4C63-A4AA-6C6DC319377D}" srcOrd="9" destOrd="0" presId="urn:microsoft.com/office/officeart/2005/8/layout/vList2"/>
    <dgm:cxn modelId="{41AFA46F-6BDE-4771-84D6-0168E1D4B884}" type="presParOf" srcId="{60D01FCC-0C9F-4A7E-9230-0CADF27ADCB5}" destId="{3C164B48-B80A-4150-8882-752018D683C4}" srcOrd="10" destOrd="0" presId="urn:microsoft.com/office/officeart/2005/8/layout/vList2"/>
    <dgm:cxn modelId="{B3002C54-1A4C-4A36-8E71-1166D0C44C53}" type="presParOf" srcId="{60D01FCC-0C9F-4A7E-9230-0CADF27ADCB5}" destId="{2BF70040-BB3B-42A3-A90F-03CB98169BF3}" srcOrd="11" destOrd="0" presId="urn:microsoft.com/office/officeart/2005/8/layout/vList2"/>
    <dgm:cxn modelId="{98D156EE-F7F8-4FA7-A4F7-84E425577CCE}" type="presParOf" srcId="{60D01FCC-0C9F-4A7E-9230-0CADF27ADCB5}" destId="{F2332D4E-48FA-425B-B3F7-1FB23614DD60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992294-CC25-412B-AAD7-7610EE4A996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F20AAD3-69F9-4DA4-9A49-3C8DA5F37631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«КЛАССНОЕ РУКОВОДСТВО»</a:t>
          </a:r>
        </a:p>
      </dgm:t>
    </dgm:pt>
    <dgm:pt modelId="{D0401DE8-EEFE-4E88-90CD-CBF76A620FA8}" type="parTrans" cxnId="{5E5231FC-4366-4C35-8109-5427666AD8AF}">
      <dgm:prSet/>
      <dgm:spPr/>
      <dgm:t>
        <a:bodyPr/>
        <a:lstStyle/>
        <a:p>
          <a:endParaRPr lang="ru-RU"/>
        </a:p>
      </dgm:t>
    </dgm:pt>
    <dgm:pt modelId="{E1A0581C-4433-46EB-813F-E49FBF303C22}" type="sibTrans" cxnId="{5E5231FC-4366-4C35-8109-5427666AD8AF}">
      <dgm:prSet/>
      <dgm:spPr/>
      <dgm:t>
        <a:bodyPr/>
        <a:lstStyle/>
        <a:p>
          <a:endParaRPr lang="ru-RU"/>
        </a:p>
      </dgm:t>
    </dgm:pt>
    <dgm:pt modelId="{08E624C5-92E5-4BCD-8213-9F9971D81410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 «ВНЕУРОЧНАЯ ДЕЯТЕЛЬНОСТЬ»</a:t>
          </a:r>
        </a:p>
      </dgm:t>
    </dgm:pt>
    <dgm:pt modelId="{B709C71F-CAA1-4FED-8E40-AA75C87C5B17}" type="parTrans" cxnId="{53147C1B-82B0-4CFB-8EB1-E38B7A37F547}">
      <dgm:prSet/>
      <dgm:spPr/>
      <dgm:t>
        <a:bodyPr/>
        <a:lstStyle/>
        <a:p>
          <a:endParaRPr lang="ru-RU"/>
        </a:p>
      </dgm:t>
    </dgm:pt>
    <dgm:pt modelId="{ED7C7E92-CEC1-4E1A-A913-55447C804496}" type="sibTrans" cxnId="{53147C1B-82B0-4CFB-8EB1-E38B7A37F547}">
      <dgm:prSet/>
      <dgm:spPr/>
      <dgm:t>
        <a:bodyPr/>
        <a:lstStyle/>
        <a:p>
          <a:endParaRPr lang="ru-RU"/>
        </a:p>
      </dgm:t>
    </dgm:pt>
    <dgm:pt modelId="{08D99B69-BEAD-4B53-B43B-35201C8DF421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 «ОСНОВНЫЕ ШКОЛЬНЫЕ ДЕЛА»</a:t>
          </a:r>
        </a:p>
      </dgm:t>
    </dgm:pt>
    <dgm:pt modelId="{0FE20B3B-1DFD-46EC-B6E0-0F86C2C50A2C}" type="parTrans" cxnId="{AD8C88EE-4729-46BD-80BE-68ED06853354}">
      <dgm:prSet/>
      <dgm:spPr/>
      <dgm:t>
        <a:bodyPr/>
        <a:lstStyle/>
        <a:p>
          <a:endParaRPr lang="ru-RU"/>
        </a:p>
      </dgm:t>
    </dgm:pt>
    <dgm:pt modelId="{B71CD71C-4713-4751-B68B-1661E5023FAD}" type="sibTrans" cxnId="{AD8C88EE-4729-46BD-80BE-68ED06853354}">
      <dgm:prSet/>
      <dgm:spPr/>
      <dgm:t>
        <a:bodyPr/>
        <a:lstStyle/>
        <a:p>
          <a:endParaRPr lang="ru-RU"/>
        </a:p>
      </dgm:t>
    </dgm:pt>
    <dgm:pt modelId="{3F582519-63C9-4350-92EB-613EABBAB1EF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 «ВНЕШКОЛЬНЫЕ МЕРОПРИЯТИЯ»</a:t>
          </a:r>
        </a:p>
      </dgm:t>
    </dgm:pt>
    <dgm:pt modelId="{59F98122-D3D9-4104-92CD-0A697B4E3B8F}" type="parTrans" cxnId="{757588AB-83D7-439D-9FE1-C6F1CEC3525F}">
      <dgm:prSet/>
      <dgm:spPr/>
      <dgm:t>
        <a:bodyPr/>
        <a:lstStyle/>
        <a:p>
          <a:endParaRPr lang="ru-RU"/>
        </a:p>
      </dgm:t>
    </dgm:pt>
    <dgm:pt modelId="{A06FFAB4-6FF7-4B9E-8239-7FFE79314192}" type="sibTrans" cxnId="{757588AB-83D7-439D-9FE1-C6F1CEC3525F}">
      <dgm:prSet/>
      <dgm:spPr/>
      <dgm:t>
        <a:bodyPr/>
        <a:lstStyle/>
        <a:p>
          <a:endParaRPr lang="ru-RU"/>
        </a:p>
      </dgm:t>
    </dgm:pt>
    <dgm:pt modelId="{D22B0DA2-F8BF-4F73-9692-E35280BFAF15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 ««ОРГАНИЗАЦИЯ ПРЕДМЕТНО-ПРОСТРАНСТВЕННОЙ СРЕДЫ»</a:t>
          </a:r>
        </a:p>
      </dgm:t>
    </dgm:pt>
    <dgm:pt modelId="{3328EC75-5055-4254-AA27-FE2A66E553E2}" type="parTrans" cxnId="{C1384FC7-0FAF-45A0-9B88-46BFB69D037A}">
      <dgm:prSet/>
      <dgm:spPr/>
      <dgm:t>
        <a:bodyPr/>
        <a:lstStyle/>
        <a:p>
          <a:endParaRPr lang="ru-RU"/>
        </a:p>
      </dgm:t>
    </dgm:pt>
    <dgm:pt modelId="{31F1732C-8BE1-4C0F-BBDB-7BADBF672B61}" type="sibTrans" cxnId="{C1384FC7-0FAF-45A0-9B88-46BFB69D037A}">
      <dgm:prSet/>
      <dgm:spPr/>
      <dgm:t>
        <a:bodyPr/>
        <a:lstStyle/>
        <a:p>
          <a:endParaRPr lang="ru-RU"/>
        </a:p>
      </dgm:t>
    </dgm:pt>
    <dgm:pt modelId="{7C06ED23-81F3-4E76-8117-97B7BBC14640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 ««ВЗАИМОДЕЙСТВИЕ С РОДИТЕЛЯМИ (ЗАКОННЫМИ ПРЕДСТАВИТЕЛЯМИ)»</a:t>
          </a:r>
        </a:p>
      </dgm:t>
    </dgm:pt>
    <dgm:pt modelId="{E9F134D1-D3D9-4327-BB2C-E906679F8F57}" type="parTrans" cxnId="{DD3D3168-86AB-4DC7-99B5-92AE59A714F3}">
      <dgm:prSet/>
      <dgm:spPr/>
      <dgm:t>
        <a:bodyPr/>
        <a:lstStyle/>
        <a:p>
          <a:endParaRPr lang="ru-RU"/>
        </a:p>
      </dgm:t>
    </dgm:pt>
    <dgm:pt modelId="{ACA412EF-843C-4888-B615-EC725922D83F}" type="sibTrans" cxnId="{DD3D3168-86AB-4DC7-99B5-92AE59A714F3}">
      <dgm:prSet/>
      <dgm:spPr/>
      <dgm:t>
        <a:bodyPr/>
        <a:lstStyle/>
        <a:p>
          <a:endParaRPr lang="ru-RU"/>
        </a:p>
      </dgm:t>
    </dgm:pt>
    <dgm:pt modelId="{B8AAFFC3-6349-4E86-90F8-7E7B3C9397C8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 «САМОУПРАВЛЕНИЕ»</a:t>
          </a:r>
        </a:p>
      </dgm:t>
    </dgm:pt>
    <dgm:pt modelId="{B17C1798-76A1-4D88-8DD6-9578F35234C8}" type="parTrans" cxnId="{8FB39C18-1B04-4838-8689-C2C1DD15E557}">
      <dgm:prSet/>
      <dgm:spPr/>
      <dgm:t>
        <a:bodyPr/>
        <a:lstStyle/>
        <a:p>
          <a:endParaRPr lang="ru-RU"/>
        </a:p>
      </dgm:t>
    </dgm:pt>
    <dgm:pt modelId="{A9701BC6-DE15-457E-85B1-B21A00F061DC}" type="sibTrans" cxnId="{8FB39C18-1B04-4838-8689-C2C1DD15E557}">
      <dgm:prSet/>
      <dgm:spPr/>
      <dgm:t>
        <a:bodyPr/>
        <a:lstStyle/>
        <a:p>
          <a:endParaRPr lang="ru-RU"/>
        </a:p>
      </dgm:t>
    </dgm:pt>
    <dgm:pt modelId="{29505284-1163-46A3-B22A-84D9C55E7E97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 «ПРОФИЛАКТИКА И БЕЗОПАСНОСТЬ»</a:t>
          </a:r>
        </a:p>
      </dgm:t>
    </dgm:pt>
    <dgm:pt modelId="{0118C0B0-0CFB-44E5-9F2B-DB065FBB4824}" type="parTrans" cxnId="{3308AF67-AEC1-4F10-B97C-FC66000FD060}">
      <dgm:prSet/>
      <dgm:spPr/>
      <dgm:t>
        <a:bodyPr/>
        <a:lstStyle/>
        <a:p>
          <a:endParaRPr lang="ru-RU"/>
        </a:p>
      </dgm:t>
    </dgm:pt>
    <dgm:pt modelId="{D1EFA8D2-A7F1-404F-90E1-887BD0BB4AAA}" type="sibTrans" cxnId="{3308AF67-AEC1-4F10-B97C-FC66000FD060}">
      <dgm:prSet/>
      <dgm:spPr/>
      <dgm:t>
        <a:bodyPr/>
        <a:lstStyle/>
        <a:p>
          <a:endParaRPr lang="ru-RU"/>
        </a:p>
      </dgm:t>
    </dgm:pt>
    <dgm:pt modelId="{07FC85E4-3DAF-4898-9612-212111C11EAA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 «СОЦИАЛЬНОЕ ПАРТНЁРСТВО»</a:t>
          </a:r>
        </a:p>
      </dgm:t>
    </dgm:pt>
    <dgm:pt modelId="{BDFA76DB-1DCD-4D13-AEFB-14CB9A958495}" type="parTrans" cxnId="{9ABF71D8-049C-47C5-99A8-095074F25502}">
      <dgm:prSet/>
      <dgm:spPr/>
      <dgm:t>
        <a:bodyPr/>
        <a:lstStyle/>
        <a:p>
          <a:endParaRPr lang="ru-RU"/>
        </a:p>
      </dgm:t>
    </dgm:pt>
    <dgm:pt modelId="{B950CDC6-32A6-4C5C-843A-8D16856E3DFA}" type="sibTrans" cxnId="{9ABF71D8-049C-47C5-99A8-095074F25502}">
      <dgm:prSet/>
      <dgm:spPr/>
      <dgm:t>
        <a:bodyPr/>
        <a:lstStyle/>
        <a:p>
          <a:endParaRPr lang="ru-RU"/>
        </a:p>
      </dgm:t>
    </dgm:pt>
    <dgm:pt modelId="{5C5ABF26-99DD-45EC-A9D6-E278A779846D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 «ПРОФОРИЕНТАЦИЯ»</a:t>
          </a:r>
        </a:p>
      </dgm:t>
    </dgm:pt>
    <dgm:pt modelId="{0729FEDD-04C8-4D5D-ADCF-11DC1BC34C05}" type="parTrans" cxnId="{2CD6BBC8-E2A8-4031-B032-7BD586B53BCE}">
      <dgm:prSet/>
      <dgm:spPr/>
      <dgm:t>
        <a:bodyPr/>
        <a:lstStyle/>
        <a:p>
          <a:endParaRPr lang="ru-RU"/>
        </a:p>
      </dgm:t>
    </dgm:pt>
    <dgm:pt modelId="{AFCD927E-D2A7-4003-84D5-9E16DA878A43}" type="sibTrans" cxnId="{2CD6BBC8-E2A8-4031-B032-7BD586B53BCE}">
      <dgm:prSet/>
      <dgm:spPr/>
      <dgm:t>
        <a:bodyPr/>
        <a:lstStyle/>
        <a:p>
          <a:endParaRPr lang="ru-RU"/>
        </a:p>
      </dgm:t>
    </dgm:pt>
    <dgm:pt modelId="{EC448A59-484D-4890-9987-675B139FD074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>
              <a:latin typeface="Bahnschrift SemiLight SemiConde" panose="020B0502040204020203" pitchFamily="34" charset="0"/>
            </a:rPr>
            <a:t> «УРОЧНАЯ ДЕЯТЕЛЬНОСТЬ»</a:t>
          </a:r>
        </a:p>
      </dgm:t>
    </dgm:pt>
    <dgm:pt modelId="{FD76ABC0-20A2-4FB5-80DB-3E33C2FB1C91}" type="parTrans" cxnId="{DDF93792-B367-40C4-966D-EC15CB1A113E}">
      <dgm:prSet/>
      <dgm:spPr/>
      <dgm:t>
        <a:bodyPr/>
        <a:lstStyle/>
        <a:p>
          <a:endParaRPr lang="ru-RU"/>
        </a:p>
      </dgm:t>
    </dgm:pt>
    <dgm:pt modelId="{DE55EC48-50D0-4B68-ABD6-8046945283DC}" type="sibTrans" cxnId="{DDF93792-B367-40C4-966D-EC15CB1A113E}">
      <dgm:prSet/>
      <dgm:spPr/>
      <dgm:t>
        <a:bodyPr/>
        <a:lstStyle/>
        <a:p>
          <a:endParaRPr lang="ru-RU"/>
        </a:p>
      </dgm:t>
    </dgm:pt>
    <dgm:pt modelId="{FF47279D-16E8-4B66-95D7-29723AC96E53}" type="pres">
      <dgm:prSet presAssocID="{E8992294-CC25-412B-AAD7-7610EE4A9968}" presName="diagram" presStyleCnt="0">
        <dgm:presLayoutVars>
          <dgm:dir/>
          <dgm:resizeHandles val="exact"/>
        </dgm:presLayoutVars>
      </dgm:prSet>
      <dgm:spPr/>
    </dgm:pt>
    <dgm:pt modelId="{F42C5B58-7DF1-42E8-917D-A01FF48637F7}" type="pres">
      <dgm:prSet presAssocID="{FF20AAD3-69F9-4DA4-9A49-3C8DA5F37631}" presName="node" presStyleLbl="node1" presStyleIdx="0" presStyleCnt="11">
        <dgm:presLayoutVars>
          <dgm:bulletEnabled val="1"/>
        </dgm:presLayoutVars>
      </dgm:prSet>
      <dgm:spPr/>
    </dgm:pt>
    <dgm:pt modelId="{88F8A8CA-C73A-4FB1-B9D9-948A6ECEA268}" type="pres">
      <dgm:prSet presAssocID="{E1A0581C-4433-46EB-813F-E49FBF303C22}" presName="sibTrans" presStyleCnt="0"/>
      <dgm:spPr/>
    </dgm:pt>
    <dgm:pt modelId="{4ECAEFE6-4AAE-4282-B74C-4A5726A48744}" type="pres">
      <dgm:prSet presAssocID="{EC448A59-484D-4890-9987-675B139FD074}" presName="node" presStyleLbl="node1" presStyleIdx="1" presStyleCnt="11">
        <dgm:presLayoutVars>
          <dgm:bulletEnabled val="1"/>
        </dgm:presLayoutVars>
      </dgm:prSet>
      <dgm:spPr/>
    </dgm:pt>
    <dgm:pt modelId="{145B7F20-4904-4F3A-B993-18496B2C98B9}" type="pres">
      <dgm:prSet presAssocID="{DE55EC48-50D0-4B68-ABD6-8046945283DC}" presName="sibTrans" presStyleCnt="0"/>
      <dgm:spPr/>
    </dgm:pt>
    <dgm:pt modelId="{94E1226B-9587-4335-BFFA-DCE6B830C603}" type="pres">
      <dgm:prSet presAssocID="{08E624C5-92E5-4BCD-8213-9F9971D81410}" presName="node" presStyleLbl="node1" presStyleIdx="2" presStyleCnt="11">
        <dgm:presLayoutVars>
          <dgm:bulletEnabled val="1"/>
        </dgm:presLayoutVars>
      </dgm:prSet>
      <dgm:spPr/>
    </dgm:pt>
    <dgm:pt modelId="{CE56F6FD-D9ED-4CC7-8961-B93E996B1E8D}" type="pres">
      <dgm:prSet presAssocID="{ED7C7E92-CEC1-4E1A-A913-55447C804496}" presName="sibTrans" presStyleCnt="0"/>
      <dgm:spPr/>
    </dgm:pt>
    <dgm:pt modelId="{A1F996A7-F7B9-4C0C-81BF-40112982B643}" type="pres">
      <dgm:prSet presAssocID="{08D99B69-BEAD-4B53-B43B-35201C8DF421}" presName="node" presStyleLbl="node1" presStyleIdx="3" presStyleCnt="11">
        <dgm:presLayoutVars>
          <dgm:bulletEnabled val="1"/>
        </dgm:presLayoutVars>
      </dgm:prSet>
      <dgm:spPr/>
    </dgm:pt>
    <dgm:pt modelId="{A45FBA75-0801-4AC9-B560-F8B06CE7F0D8}" type="pres">
      <dgm:prSet presAssocID="{B71CD71C-4713-4751-B68B-1661E5023FAD}" presName="sibTrans" presStyleCnt="0"/>
      <dgm:spPr/>
    </dgm:pt>
    <dgm:pt modelId="{4161E773-CB8F-4421-8436-968E23F3BDD6}" type="pres">
      <dgm:prSet presAssocID="{3F582519-63C9-4350-92EB-613EABBAB1EF}" presName="node" presStyleLbl="node1" presStyleIdx="4" presStyleCnt="11">
        <dgm:presLayoutVars>
          <dgm:bulletEnabled val="1"/>
        </dgm:presLayoutVars>
      </dgm:prSet>
      <dgm:spPr/>
    </dgm:pt>
    <dgm:pt modelId="{0F977939-DA28-437D-9C01-460E948F5D86}" type="pres">
      <dgm:prSet presAssocID="{A06FFAB4-6FF7-4B9E-8239-7FFE79314192}" presName="sibTrans" presStyleCnt="0"/>
      <dgm:spPr/>
    </dgm:pt>
    <dgm:pt modelId="{BCAD275E-C45F-4009-8E32-01D31D801C03}" type="pres">
      <dgm:prSet presAssocID="{D22B0DA2-F8BF-4F73-9692-E35280BFAF15}" presName="node" presStyleLbl="node1" presStyleIdx="5" presStyleCnt="11">
        <dgm:presLayoutVars>
          <dgm:bulletEnabled val="1"/>
        </dgm:presLayoutVars>
      </dgm:prSet>
      <dgm:spPr/>
    </dgm:pt>
    <dgm:pt modelId="{37469C38-5EB4-4977-A23B-E132D5EA0782}" type="pres">
      <dgm:prSet presAssocID="{31F1732C-8BE1-4C0F-BBDB-7BADBF672B61}" presName="sibTrans" presStyleCnt="0"/>
      <dgm:spPr/>
    </dgm:pt>
    <dgm:pt modelId="{C37D1B14-C507-4389-AB29-27A16094622A}" type="pres">
      <dgm:prSet presAssocID="{7C06ED23-81F3-4E76-8117-97B7BBC14640}" presName="node" presStyleLbl="node1" presStyleIdx="6" presStyleCnt="11">
        <dgm:presLayoutVars>
          <dgm:bulletEnabled val="1"/>
        </dgm:presLayoutVars>
      </dgm:prSet>
      <dgm:spPr/>
    </dgm:pt>
    <dgm:pt modelId="{ACF52DED-EC92-420C-9878-37A7BB19E1A5}" type="pres">
      <dgm:prSet presAssocID="{ACA412EF-843C-4888-B615-EC725922D83F}" presName="sibTrans" presStyleCnt="0"/>
      <dgm:spPr/>
    </dgm:pt>
    <dgm:pt modelId="{583E5205-C7BD-45CB-AED5-2C7ECF7CF967}" type="pres">
      <dgm:prSet presAssocID="{B8AAFFC3-6349-4E86-90F8-7E7B3C9397C8}" presName="node" presStyleLbl="node1" presStyleIdx="7" presStyleCnt="11">
        <dgm:presLayoutVars>
          <dgm:bulletEnabled val="1"/>
        </dgm:presLayoutVars>
      </dgm:prSet>
      <dgm:spPr/>
    </dgm:pt>
    <dgm:pt modelId="{62CA188C-F582-41C8-9108-34421D625FA2}" type="pres">
      <dgm:prSet presAssocID="{A9701BC6-DE15-457E-85B1-B21A00F061DC}" presName="sibTrans" presStyleCnt="0"/>
      <dgm:spPr/>
    </dgm:pt>
    <dgm:pt modelId="{FD89631D-02E9-4F57-8F89-4E891D7430F2}" type="pres">
      <dgm:prSet presAssocID="{29505284-1163-46A3-B22A-84D9C55E7E97}" presName="node" presStyleLbl="node1" presStyleIdx="8" presStyleCnt="11">
        <dgm:presLayoutVars>
          <dgm:bulletEnabled val="1"/>
        </dgm:presLayoutVars>
      </dgm:prSet>
      <dgm:spPr/>
    </dgm:pt>
    <dgm:pt modelId="{E033A471-5A65-4172-A200-6008422C9B99}" type="pres">
      <dgm:prSet presAssocID="{D1EFA8D2-A7F1-404F-90E1-887BD0BB4AAA}" presName="sibTrans" presStyleCnt="0"/>
      <dgm:spPr/>
    </dgm:pt>
    <dgm:pt modelId="{BBA76098-0BDF-4F47-85C9-E99513C00707}" type="pres">
      <dgm:prSet presAssocID="{07FC85E4-3DAF-4898-9612-212111C11EAA}" presName="node" presStyleLbl="node1" presStyleIdx="9" presStyleCnt="11">
        <dgm:presLayoutVars>
          <dgm:bulletEnabled val="1"/>
        </dgm:presLayoutVars>
      </dgm:prSet>
      <dgm:spPr/>
    </dgm:pt>
    <dgm:pt modelId="{CC53C61F-C093-4301-BB26-710F12A40BBC}" type="pres">
      <dgm:prSet presAssocID="{B950CDC6-32A6-4C5C-843A-8D16856E3DFA}" presName="sibTrans" presStyleCnt="0"/>
      <dgm:spPr/>
    </dgm:pt>
    <dgm:pt modelId="{E53E21DC-A70D-42E8-9E7D-EF9868CD6CB3}" type="pres">
      <dgm:prSet presAssocID="{5C5ABF26-99DD-45EC-A9D6-E278A779846D}" presName="node" presStyleLbl="node1" presStyleIdx="10" presStyleCnt="11">
        <dgm:presLayoutVars>
          <dgm:bulletEnabled val="1"/>
        </dgm:presLayoutVars>
      </dgm:prSet>
      <dgm:spPr/>
    </dgm:pt>
  </dgm:ptLst>
  <dgm:cxnLst>
    <dgm:cxn modelId="{8FB39C18-1B04-4838-8689-C2C1DD15E557}" srcId="{E8992294-CC25-412B-AAD7-7610EE4A9968}" destId="{B8AAFFC3-6349-4E86-90F8-7E7B3C9397C8}" srcOrd="7" destOrd="0" parTransId="{B17C1798-76A1-4D88-8DD6-9578F35234C8}" sibTransId="{A9701BC6-DE15-457E-85B1-B21A00F061DC}"/>
    <dgm:cxn modelId="{53147C1B-82B0-4CFB-8EB1-E38B7A37F547}" srcId="{E8992294-CC25-412B-AAD7-7610EE4A9968}" destId="{08E624C5-92E5-4BCD-8213-9F9971D81410}" srcOrd="2" destOrd="0" parTransId="{B709C71F-CAA1-4FED-8E40-AA75C87C5B17}" sibTransId="{ED7C7E92-CEC1-4E1A-A913-55447C804496}"/>
    <dgm:cxn modelId="{48665E26-9BAE-4184-BF12-14C12684E709}" type="presOf" srcId="{29505284-1163-46A3-B22A-84D9C55E7E97}" destId="{FD89631D-02E9-4F57-8F89-4E891D7430F2}" srcOrd="0" destOrd="0" presId="urn:microsoft.com/office/officeart/2005/8/layout/default"/>
    <dgm:cxn modelId="{2D06E730-5B76-42D1-A963-E9A2A022D3FF}" type="presOf" srcId="{5C5ABF26-99DD-45EC-A9D6-E278A779846D}" destId="{E53E21DC-A70D-42E8-9E7D-EF9868CD6CB3}" srcOrd="0" destOrd="0" presId="urn:microsoft.com/office/officeart/2005/8/layout/default"/>
    <dgm:cxn modelId="{F5367436-C395-4EC8-8609-1F4678738422}" type="presOf" srcId="{E8992294-CC25-412B-AAD7-7610EE4A9968}" destId="{FF47279D-16E8-4B66-95D7-29723AC96E53}" srcOrd="0" destOrd="0" presId="urn:microsoft.com/office/officeart/2005/8/layout/default"/>
    <dgm:cxn modelId="{6BEC9C47-BEF8-4B31-B6B6-BA1F66B51948}" type="presOf" srcId="{B8AAFFC3-6349-4E86-90F8-7E7B3C9397C8}" destId="{583E5205-C7BD-45CB-AED5-2C7ECF7CF967}" srcOrd="0" destOrd="0" presId="urn:microsoft.com/office/officeart/2005/8/layout/default"/>
    <dgm:cxn modelId="{3308AF67-AEC1-4F10-B97C-FC66000FD060}" srcId="{E8992294-CC25-412B-AAD7-7610EE4A9968}" destId="{29505284-1163-46A3-B22A-84D9C55E7E97}" srcOrd="8" destOrd="0" parTransId="{0118C0B0-0CFB-44E5-9F2B-DB065FBB4824}" sibTransId="{D1EFA8D2-A7F1-404F-90E1-887BD0BB4AAA}"/>
    <dgm:cxn modelId="{DD3D3168-86AB-4DC7-99B5-92AE59A714F3}" srcId="{E8992294-CC25-412B-AAD7-7610EE4A9968}" destId="{7C06ED23-81F3-4E76-8117-97B7BBC14640}" srcOrd="6" destOrd="0" parTransId="{E9F134D1-D3D9-4327-BB2C-E906679F8F57}" sibTransId="{ACA412EF-843C-4888-B615-EC725922D83F}"/>
    <dgm:cxn modelId="{32620449-B8A0-4E90-BA30-1705EB68BE10}" type="presOf" srcId="{FF20AAD3-69F9-4DA4-9A49-3C8DA5F37631}" destId="{F42C5B58-7DF1-42E8-917D-A01FF48637F7}" srcOrd="0" destOrd="0" presId="urn:microsoft.com/office/officeart/2005/8/layout/default"/>
    <dgm:cxn modelId="{061FD18B-9B90-4452-B7E6-7F4ACA008FF7}" type="presOf" srcId="{7C06ED23-81F3-4E76-8117-97B7BBC14640}" destId="{C37D1B14-C507-4389-AB29-27A16094622A}" srcOrd="0" destOrd="0" presId="urn:microsoft.com/office/officeart/2005/8/layout/default"/>
    <dgm:cxn modelId="{DDF93792-B367-40C4-966D-EC15CB1A113E}" srcId="{E8992294-CC25-412B-AAD7-7610EE4A9968}" destId="{EC448A59-484D-4890-9987-675B139FD074}" srcOrd="1" destOrd="0" parTransId="{FD76ABC0-20A2-4FB5-80DB-3E33C2FB1C91}" sibTransId="{DE55EC48-50D0-4B68-ABD6-8046945283DC}"/>
    <dgm:cxn modelId="{757588AB-83D7-439D-9FE1-C6F1CEC3525F}" srcId="{E8992294-CC25-412B-AAD7-7610EE4A9968}" destId="{3F582519-63C9-4350-92EB-613EABBAB1EF}" srcOrd="4" destOrd="0" parTransId="{59F98122-D3D9-4104-92CD-0A697B4E3B8F}" sibTransId="{A06FFAB4-6FF7-4B9E-8239-7FFE79314192}"/>
    <dgm:cxn modelId="{4DEDC1AE-C6AB-476C-9675-94E5CDD10F35}" type="presOf" srcId="{07FC85E4-3DAF-4898-9612-212111C11EAA}" destId="{BBA76098-0BDF-4F47-85C9-E99513C00707}" srcOrd="0" destOrd="0" presId="urn:microsoft.com/office/officeart/2005/8/layout/default"/>
    <dgm:cxn modelId="{E03883AF-3F46-4C75-937A-D8905CCE46B7}" type="presOf" srcId="{D22B0DA2-F8BF-4F73-9692-E35280BFAF15}" destId="{BCAD275E-C45F-4009-8E32-01D31D801C03}" srcOrd="0" destOrd="0" presId="urn:microsoft.com/office/officeart/2005/8/layout/default"/>
    <dgm:cxn modelId="{285330B3-2BF7-4C73-9943-0D4DB8412266}" type="presOf" srcId="{08E624C5-92E5-4BCD-8213-9F9971D81410}" destId="{94E1226B-9587-4335-BFFA-DCE6B830C603}" srcOrd="0" destOrd="0" presId="urn:microsoft.com/office/officeart/2005/8/layout/default"/>
    <dgm:cxn modelId="{A7C178BC-1F11-4165-8CD7-2E90C2DEB855}" type="presOf" srcId="{EC448A59-484D-4890-9987-675B139FD074}" destId="{4ECAEFE6-4AAE-4282-B74C-4A5726A48744}" srcOrd="0" destOrd="0" presId="urn:microsoft.com/office/officeart/2005/8/layout/default"/>
    <dgm:cxn modelId="{C1384FC7-0FAF-45A0-9B88-46BFB69D037A}" srcId="{E8992294-CC25-412B-AAD7-7610EE4A9968}" destId="{D22B0DA2-F8BF-4F73-9692-E35280BFAF15}" srcOrd="5" destOrd="0" parTransId="{3328EC75-5055-4254-AA27-FE2A66E553E2}" sibTransId="{31F1732C-8BE1-4C0F-BBDB-7BADBF672B61}"/>
    <dgm:cxn modelId="{2CD6BBC8-E2A8-4031-B032-7BD586B53BCE}" srcId="{E8992294-CC25-412B-AAD7-7610EE4A9968}" destId="{5C5ABF26-99DD-45EC-A9D6-E278A779846D}" srcOrd="10" destOrd="0" parTransId="{0729FEDD-04C8-4D5D-ADCF-11DC1BC34C05}" sibTransId="{AFCD927E-D2A7-4003-84D5-9E16DA878A43}"/>
    <dgm:cxn modelId="{DABD70C9-B757-4276-8481-A91F14159162}" type="presOf" srcId="{08D99B69-BEAD-4B53-B43B-35201C8DF421}" destId="{A1F996A7-F7B9-4C0C-81BF-40112982B643}" srcOrd="0" destOrd="0" presId="urn:microsoft.com/office/officeart/2005/8/layout/default"/>
    <dgm:cxn modelId="{9ABF71D8-049C-47C5-99A8-095074F25502}" srcId="{E8992294-CC25-412B-AAD7-7610EE4A9968}" destId="{07FC85E4-3DAF-4898-9612-212111C11EAA}" srcOrd="9" destOrd="0" parTransId="{BDFA76DB-1DCD-4D13-AEFB-14CB9A958495}" sibTransId="{B950CDC6-32A6-4C5C-843A-8D16856E3DFA}"/>
    <dgm:cxn modelId="{94B906E8-AE6F-4A82-AF7B-A5C9071512A9}" type="presOf" srcId="{3F582519-63C9-4350-92EB-613EABBAB1EF}" destId="{4161E773-CB8F-4421-8436-968E23F3BDD6}" srcOrd="0" destOrd="0" presId="urn:microsoft.com/office/officeart/2005/8/layout/default"/>
    <dgm:cxn modelId="{AD8C88EE-4729-46BD-80BE-68ED06853354}" srcId="{E8992294-CC25-412B-AAD7-7610EE4A9968}" destId="{08D99B69-BEAD-4B53-B43B-35201C8DF421}" srcOrd="3" destOrd="0" parTransId="{0FE20B3B-1DFD-46EC-B6E0-0F86C2C50A2C}" sibTransId="{B71CD71C-4713-4751-B68B-1661E5023FAD}"/>
    <dgm:cxn modelId="{5E5231FC-4366-4C35-8109-5427666AD8AF}" srcId="{E8992294-CC25-412B-AAD7-7610EE4A9968}" destId="{FF20AAD3-69F9-4DA4-9A49-3C8DA5F37631}" srcOrd="0" destOrd="0" parTransId="{D0401DE8-EEFE-4E88-90CD-CBF76A620FA8}" sibTransId="{E1A0581C-4433-46EB-813F-E49FBF303C22}"/>
    <dgm:cxn modelId="{16AB0D35-EC4D-4E34-A713-FC755034DC8F}" type="presParOf" srcId="{FF47279D-16E8-4B66-95D7-29723AC96E53}" destId="{F42C5B58-7DF1-42E8-917D-A01FF48637F7}" srcOrd="0" destOrd="0" presId="urn:microsoft.com/office/officeart/2005/8/layout/default"/>
    <dgm:cxn modelId="{C6C919FE-AF84-4272-A08A-67BEB155A8FF}" type="presParOf" srcId="{FF47279D-16E8-4B66-95D7-29723AC96E53}" destId="{88F8A8CA-C73A-4FB1-B9D9-948A6ECEA268}" srcOrd="1" destOrd="0" presId="urn:microsoft.com/office/officeart/2005/8/layout/default"/>
    <dgm:cxn modelId="{464F1FD3-7A1B-4851-B4E3-444ADD84D960}" type="presParOf" srcId="{FF47279D-16E8-4B66-95D7-29723AC96E53}" destId="{4ECAEFE6-4AAE-4282-B74C-4A5726A48744}" srcOrd="2" destOrd="0" presId="urn:microsoft.com/office/officeart/2005/8/layout/default"/>
    <dgm:cxn modelId="{7BC6903E-A5C3-4AC9-8460-5E509FE31238}" type="presParOf" srcId="{FF47279D-16E8-4B66-95D7-29723AC96E53}" destId="{145B7F20-4904-4F3A-B993-18496B2C98B9}" srcOrd="3" destOrd="0" presId="urn:microsoft.com/office/officeart/2005/8/layout/default"/>
    <dgm:cxn modelId="{57B2E637-A441-4430-9457-F5EADD8EA7FA}" type="presParOf" srcId="{FF47279D-16E8-4B66-95D7-29723AC96E53}" destId="{94E1226B-9587-4335-BFFA-DCE6B830C603}" srcOrd="4" destOrd="0" presId="urn:microsoft.com/office/officeart/2005/8/layout/default"/>
    <dgm:cxn modelId="{778013BB-37F3-4ACB-9AFA-DE56479FB096}" type="presParOf" srcId="{FF47279D-16E8-4B66-95D7-29723AC96E53}" destId="{CE56F6FD-D9ED-4CC7-8961-B93E996B1E8D}" srcOrd="5" destOrd="0" presId="urn:microsoft.com/office/officeart/2005/8/layout/default"/>
    <dgm:cxn modelId="{7167528F-B7FE-4D55-8A78-33A678D00A29}" type="presParOf" srcId="{FF47279D-16E8-4B66-95D7-29723AC96E53}" destId="{A1F996A7-F7B9-4C0C-81BF-40112982B643}" srcOrd="6" destOrd="0" presId="urn:microsoft.com/office/officeart/2005/8/layout/default"/>
    <dgm:cxn modelId="{B11A1FB3-0894-42C2-931D-8209B4713E1B}" type="presParOf" srcId="{FF47279D-16E8-4B66-95D7-29723AC96E53}" destId="{A45FBA75-0801-4AC9-B560-F8B06CE7F0D8}" srcOrd="7" destOrd="0" presId="urn:microsoft.com/office/officeart/2005/8/layout/default"/>
    <dgm:cxn modelId="{E86F20BC-B594-40AC-B01D-AA848B51D500}" type="presParOf" srcId="{FF47279D-16E8-4B66-95D7-29723AC96E53}" destId="{4161E773-CB8F-4421-8436-968E23F3BDD6}" srcOrd="8" destOrd="0" presId="urn:microsoft.com/office/officeart/2005/8/layout/default"/>
    <dgm:cxn modelId="{E3237AD2-7AA3-4FD2-8E28-E73F662F68C1}" type="presParOf" srcId="{FF47279D-16E8-4B66-95D7-29723AC96E53}" destId="{0F977939-DA28-437D-9C01-460E948F5D86}" srcOrd="9" destOrd="0" presId="urn:microsoft.com/office/officeart/2005/8/layout/default"/>
    <dgm:cxn modelId="{7B493AAE-8A66-4977-B7CB-838F29D0B265}" type="presParOf" srcId="{FF47279D-16E8-4B66-95D7-29723AC96E53}" destId="{BCAD275E-C45F-4009-8E32-01D31D801C03}" srcOrd="10" destOrd="0" presId="urn:microsoft.com/office/officeart/2005/8/layout/default"/>
    <dgm:cxn modelId="{00581FEE-9C89-4871-B5BD-AA88DE912F4E}" type="presParOf" srcId="{FF47279D-16E8-4B66-95D7-29723AC96E53}" destId="{37469C38-5EB4-4977-A23B-E132D5EA0782}" srcOrd="11" destOrd="0" presId="urn:microsoft.com/office/officeart/2005/8/layout/default"/>
    <dgm:cxn modelId="{BBB505FE-F719-4270-9024-D234F36D1481}" type="presParOf" srcId="{FF47279D-16E8-4B66-95D7-29723AC96E53}" destId="{C37D1B14-C507-4389-AB29-27A16094622A}" srcOrd="12" destOrd="0" presId="urn:microsoft.com/office/officeart/2005/8/layout/default"/>
    <dgm:cxn modelId="{78F48BFD-DCB7-4AC4-85EC-C4B5C1D8EB67}" type="presParOf" srcId="{FF47279D-16E8-4B66-95D7-29723AC96E53}" destId="{ACF52DED-EC92-420C-9878-37A7BB19E1A5}" srcOrd="13" destOrd="0" presId="urn:microsoft.com/office/officeart/2005/8/layout/default"/>
    <dgm:cxn modelId="{D5BC4735-AFF4-44C2-A904-0DC41B6F3D85}" type="presParOf" srcId="{FF47279D-16E8-4B66-95D7-29723AC96E53}" destId="{583E5205-C7BD-45CB-AED5-2C7ECF7CF967}" srcOrd="14" destOrd="0" presId="urn:microsoft.com/office/officeart/2005/8/layout/default"/>
    <dgm:cxn modelId="{73497CED-0A48-4348-B5B3-FE1CBB5F02B1}" type="presParOf" srcId="{FF47279D-16E8-4B66-95D7-29723AC96E53}" destId="{62CA188C-F582-41C8-9108-34421D625FA2}" srcOrd="15" destOrd="0" presId="urn:microsoft.com/office/officeart/2005/8/layout/default"/>
    <dgm:cxn modelId="{C033B04B-A5CB-452B-845A-BD2311AAE896}" type="presParOf" srcId="{FF47279D-16E8-4B66-95D7-29723AC96E53}" destId="{FD89631D-02E9-4F57-8F89-4E891D7430F2}" srcOrd="16" destOrd="0" presId="urn:microsoft.com/office/officeart/2005/8/layout/default"/>
    <dgm:cxn modelId="{DF30C1B1-4629-483D-8A15-EC767C7E99F3}" type="presParOf" srcId="{FF47279D-16E8-4B66-95D7-29723AC96E53}" destId="{E033A471-5A65-4172-A200-6008422C9B99}" srcOrd="17" destOrd="0" presId="urn:microsoft.com/office/officeart/2005/8/layout/default"/>
    <dgm:cxn modelId="{AC804A5D-6BEF-4D3E-B0C6-B03A2FB07784}" type="presParOf" srcId="{FF47279D-16E8-4B66-95D7-29723AC96E53}" destId="{BBA76098-0BDF-4F47-85C9-E99513C00707}" srcOrd="18" destOrd="0" presId="urn:microsoft.com/office/officeart/2005/8/layout/default"/>
    <dgm:cxn modelId="{CE78C3AF-65FE-448F-A6D9-774A98EAD99B}" type="presParOf" srcId="{FF47279D-16E8-4B66-95D7-29723AC96E53}" destId="{CC53C61F-C093-4301-BB26-710F12A40BBC}" srcOrd="19" destOrd="0" presId="urn:microsoft.com/office/officeart/2005/8/layout/default"/>
    <dgm:cxn modelId="{AE6B657A-5E5C-4ED3-9AB0-359FCB63D635}" type="presParOf" srcId="{FF47279D-16E8-4B66-95D7-29723AC96E53}" destId="{E53E21DC-A70D-42E8-9E7D-EF9868CD6CB3}" srcOrd="2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D2D526-C1F5-43D7-9C77-F26FF64755C8}">
      <dsp:nvSpPr>
        <dsp:cNvPr id="0" name=""/>
        <dsp:cNvSpPr/>
      </dsp:nvSpPr>
      <dsp:spPr>
        <a:xfrm>
          <a:off x="0" y="50825"/>
          <a:ext cx="10726808" cy="5996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>
              <a:latin typeface="Bahnschrift SemiLight SemiConde" panose="020B0502040204020203" pitchFamily="34" charset="0"/>
            </a:rPr>
            <a:t>Ведущая деятельность – учебная, но игровая еще очень сильна! </a:t>
          </a:r>
        </a:p>
      </dsp:txBody>
      <dsp:txXfrm>
        <a:off x="29271" y="80096"/>
        <a:ext cx="10668266" cy="541083"/>
      </dsp:txXfrm>
    </dsp:sp>
    <dsp:sp modelId="{A0E55321-59C3-4764-AEB3-914A2E72CBCC}">
      <dsp:nvSpPr>
        <dsp:cNvPr id="0" name=""/>
        <dsp:cNvSpPr/>
      </dsp:nvSpPr>
      <dsp:spPr>
        <a:xfrm>
          <a:off x="0" y="722450"/>
          <a:ext cx="10726808" cy="5996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>
              <a:latin typeface="Bahnschrift SemiLight SemiConde" panose="020B0502040204020203" pitchFamily="34" charset="0"/>
            </a:rPr>
            <a:t>Авторитет учителя – абсолютен. </a:t>
          </a:r>
        </a:p>
      </dsp:txBody>
      <dsp:txXfrm>
        <a:off x="29271" y="751721"/>
        <a:ext cx="10668266" cy="541083"/>
      </dsp:txXfrm>
    </dsp:sp>
    <dsp:sp modelId="{0B2FACFC-15FC-4F66-94C3-BA936098D276}">
      <dsp:nvSpPr>
        <dsp:cNvPr id="0" name=""/>
        <dsp:cNvSpPr/>
      </dsp:nvSpPr>
      <dsp:spPr>
        <a:xfrm>
          <a:off x="0" y="1394075"/>
          <a:ext cx="10726808" cy="5996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>
              <a:latin typeface="Bahnschrift SemiLight SemiConde" panose="020B0502040204020203" pitchFamily="34" charset="0"/>
            </a:rPr>
            <a:t>Бурное физическое развитие, но быстрая утомляемость. </a:t>
          </a:r>
        </a:p>
      </dsp:txBody>
      <dsp:txXfrm>
        <a:off x="29271" y="1423346"/>
        <a:ext cx="10668266" cy="541083"/>
      </dsp:txXfrm>
    </dsp:sp>
    <dsp:sp modelId="{4CB9EBBB-88E6-490B-84F5-B2C37A21F9D3}">
      <dsp:nvSpPr>
        <dsp:cNvPr id="0" name=""/>
        <dsp:cNvSpPr/>
      </dsp:nvSpPr>
      <dsp:spPr>
        <a:xfrm>
          <a:off x="0" y="2065700"/>
          <a:ext cx="10726808" cy="5996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>
              <a:latin typeface="Bahnschrift SemiLight SemiConde" panose="020B0502040204020203" pitchFamily="34" charset="0"/>
            </a:rPr>
            <a:t>Наглядно-образное мышление. </a:t>
          </a:r>
        </a:p>
      </dsp:txBody>
      <dsp:txXfrm>
        <a:off x="29271" y="2094971"/>
        <a:ext cx="10668266" cy="541083"/>
      </dsp:txXfrm>
    </dsp:sp>
    <dsp:sp modelId="{C92FD17D-98D5-43EE-8FA2-91A3896312F9}">
      <dsp:nvSpPr>
        <dsp:cNvPr id="0" name=""/>
        <dsp:cNvSpPr/>
      </dsp:nvSpPr>
      <dsp:spPr>
        <a:xfrm>
          <a:off x="0" y="2737325"/>
          <a:ext cx="10726808" cy="5996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>
              <a:latin typeface="Bahnschrift SemiLight SemiConde" panose="020B0502040204020203" pitchFamily="34" charset="0"/>
            </a:rPr>
            <a:t>Потребность в движении. </a:t>
          </a:r>
        </a:p>
      </dsp:txBody>
      <dsp:txXfrm>
        <a:off x="29271" y="2766596"/>
        <a:ext cx="10668266" cy="541083"/>
      </dsp:txXfrm>
    </dsp:sp>
    <dsp:sp modelId="{3C164B48-B80A-4150-8882-752018D683C4}">
      <dsp:nvSpPr>
        <dsp:cNvPr id="0" name=""/>
        <dsp:cNvSpPr/>
      </dsp:nvSpPr>
      <dsp:spPr>
        <a:xfrm>
          <a:off x="0" y="3408950"/>
          <a:ext cx="10726808" cy="5996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>
              <a:latin typeface="Bahnschrift SemiLight SemiConde" panose="020B0502040204020203" pitchFamily="34" charset="0"/>
            </a:rPr>
            <a:t>Эмоциональность, непосредственность, доверчивость. </a:t>
          </a:r>
        </a:p>
      </dsp:txBody>
      <dsp:txXfrm>
        <a:off x="29271" y="3438221"/>
        <a:ext cx="10668266" cy="541083"/>
      </dsp:txXfrm>
    </dsp:sp>
    <dsp:sp modelId="{F2332D4E-48FA-425B-B3F7-1FB23614DD60}">
      <dsp:nvSpPr>
        <dsp:cNvPr id="0" name=""/>
        <dsp:cNvSpPr/>
      </dsp:nvSpPr>
      <dsp:spPr>
        <a:xfrm>
          <a:off x="0" y="4080575"/>
          <a:ext cx="10726808" cy="5996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>
              <a:latin typeface="Bahnschrift SemiLight SemiConde" panose="020B0502040204020203" pitchFamily="34" charset="0"/>
            </a:rPr>
            <a:t>Формирование самооценки, которая зависит от оценок взрослых.</a:t>
          </a:r>
        </a:p>
      </dsp:txBody>
      <dsp:txXfrm>
        <a:off x="29271" y="4109846"/>
        <a:ext cx="10668266" cy="5410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2C5B58-7DF1-42E8-917D-A01FF48637F7}">
      <dsp:nvSpPr>
        <dsp:cNvPr id="0" name=""/>
        <dsp:cNvSpPr/>
      </dsp:nvSpPr>
      <dsp:spPr>
        <a:xfrm>
          <a:off x="303190" y="1251"/>
          <a:ext cx="2414794" cy="1448876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«КЛАССНОЕ РУКОВОДСТВО»</a:t>
          </a:r>
        </a:p>
      </dsp:txBody>
      <dsp:txXfrm>
        <a:off x="303190" y="1251"/>
        <a:ext cx="2414794" cy="1448876"/>
      </dsp:txXfrm>
    </dsp:sp>
    <dsp:sp modelId="{4ECAEFE6-4AAE-4282-B74C-4A5726A48744}">
      <dsp:nvSpPr>
        <dsp:cNvPr id="0" name=""/>
        <dsp:cNvSpPr/>
      </dsp:nvSpPr>
      <dsp:spPr>
        <a:xfrm>
          <a:off x="2959464" y="1251"/>
          <a:ext cx="2414794" cy="1448876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Bahnschrift SemiLight SemiConde" panose="020B0502040204020203" pitchFamily="34" charset="0"/>
            </a:rPr>
            <a:t> «УРОЧНАЯ ДЕЯТЕЛЬНОСТЬ»</a:t>
          </a:r>
        </a:p>
      </dsp:txBody>
      <dsp:txXfrm>
        <a:off x="2959464" y="1251"/>
        <a:ext cx="2414794" cy="1448876"/>
      </dsp:txXfrm>
    </dsp:sp>
    <dsp:sp modelId="{94E1226B-9587-4335-BFFA-DCE6B830C603}">
      <dsp:nvSpPr>
        <dsp:cNvPr id="0" name=""/>
        <dsp:cNvSpPr/>
      </dsp:nvSpPr>
      <dsp:spPr>
        <a:xfrm>
          <a:off x="5615738" y="1251"/>
          <a:ext cx="2414794" cy="1448876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 «ВНЕУРОЧНАЯ ДЕЯТЕЛЬНОСТЬ»</a:t>
          </a:r>
        </a:p>
      </dsp:txBody>
      <dsp:txXfrm>
        <a:off x="5615738" y="1251"/>
        <a:ext cx="2414794" cy="1448876"/>
      </dsp:txXfrm>
    </dsp:sp>
    <dsp:sp modelId="{A1F996A7-F7B9-4C0C-81BF-40112982B643}">
      <dsp:nvSpPr>
        <dsp:cNvPr id="0" name=""/>
        <dsp:cNvSpPr/>
      </dsp:nvSpPr>
      <dsp:spPr>
        <a:xfrm>
          <a:off x="8272011" y="1251"/>
          <a:ext cx="2414794" cy="1448876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 «ОСНОВНЫЕ ШКОЛЬНЫЕ ДЕЛА»</a:t>
          </a:r>
        </a:p>
      </dsp:txBody>
      <dsp:txXfrm>
        <a:off x="8272011" y="1251"/>
        <a:ext cx="2414794" cy="1448876"/>
      </dsp:txXfrm>
    </dsp:sp>
    <dsp:sp modelId="{4161E773-CB8F-4421-8436-968E23F3BDD6}">
      <dsp:nvSpPr>
        <dsp:cNvPr id="0" name=""/>
        <dsp:cNvSpPr/>
      </dsp:nvSpPr>
      <dsp:spPr>
        <a:xfrm>
          <a:off x="303190" y="1691607"/>
          <a:ext cx="2414794" cy="1448876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 «ВНЕШКОЛЬНЫЕ МЕРОПРИЯТИЯ»</a:t>
          </a:r>
        </a:p>
      </dsp:txBody>
      <dsp:txXfrm>
        <a:off x="303190" y="1691607"/>
        <a:ext cx="2414794" cy="1448876"/>
      </dsp:txXfrm>
    </dsp:sp>
    <dsp:sp modelId="{BCAD275E-C45F-4009-8E32-01D31D801C03}">
      <dsp:nvSpPr>
        <dsp:cNvPr id="0" name=""/>
        <dsp:cNvSpPr/>
      </dsp:nvSpPr>
      <dsp:spPr>
        <a:xfrm>
          <a:off x="2959464" y="1691607"/>
          <a:ext cx="2414794" cy="1448876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 ««ОРГАНИЗАЦИЯ ПРЕДМЕТНО-ПРОСТРАНСТВЕННОЙ СРЕДЫ»</a:t>
          </a:r>
        </a:p>
      </dsp:txBody>
      <dsp:txXfrm>
        <a:off x="2959464" y="1691607"/>
        <a:ext cx="2414794" cy="1448876"/>
      </dsp:txXfrm>
    </dsp:sp>
    <dsp:sp modelId="{C37D1B14-C507-4389-AB29-27A16094622A}">
      <dsp:nvSpPr>
        <dsp:cNvPr id="0" name=""/>
        <dsp:cNvSpPr/>
      </dsp:nvSpPr>
      <dsp:spPr>
        <a:xfrm>
          <a:off x="5615738" y="1691607"/>
          <a:ext cx="2414794" cy="1448876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 ««ВЗАИМОДЕЙСТВИЕ С РОДИТЕЛЯМИ (ЗАКОННЫМИ ПРЕДСТАВИТЕЛЯМИ)»</a:t>
          </a:r>
        </a:p>
      </dsp:txBody>
      <dsp:txXfrm>
        <a:off x="5615738" y="1691607"/>
        <a:ext cx="2414794" cy="1448876"/>
      </dsp:txXfrm>
    </dsp:sp>
    <dsp:sp modelId="{583E5205-C7BD-45CB-AED5-2C7ECF7CF967}">
      <dsp:nvSpPr>
        <dsp:cNvPr id="0" name=""/>
        <dsp:cNvSpPr/>
      </dsp:nvSpPr>
      <dsp:spPr>
        <a:xfrm>
          <a:off x="8272011" y="1691607"/>
          <a:ext cx="2414794" cy="1448876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 «САМОУПРАВЛЕНИЕ»</a:t>
          </a:r>
        </a:p>
      </dsp:txBody>
      <dsp:txXfrm>
        <a:off x="8272011" y="1691607"/>
        <a:ext cx="2414794" cy="1448876"/>
      </dsp:txXfrm>
    </dsp:sp>
    <dsp:sp modelId="{FD89631D-02E9-4F57-8F89-4E891D7430F2}">
      <dsp:nvSpPr>
        <dsp:cNvPr id="0" name=""/>
        <dsp:cNvSpPr/>
      </dsp:nvSpPr>
      <dsp:spPr>
        <a:xfrm>
          <a:off x="1631327" y="3381963"/>
          <a:ext cx="2414794" cy="1448876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 «ПРОФИЛАКТИКА И БЕЗОПАСНОСТЬ»</a:t>
          </a:r>
        </a:p>
      </dsp:txBody>
      <dsp:txXfrm>
        <a:off x="1631327" y="3381963"/>
        <a:ext cx="2414794" cy="1448876"/>
      </dsp:txXfrm>
    </dsp:sp>
    <dsp:sp modelId="{BBA76098-0BDF-4F47-85C9-E99513C00707}">
      <dsp:nvSpPr>
        <dsp:cNvPr id="0" name=""/>
        <dsp:cNvSpPr/>
      </dsp:nvSpPr>
      <dsp:spPr>
        <a:xfrm>
          <a:off x="4287601" y="3381963"/>
          <a:ext cx="2414794" cy="1448876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 «СОЦИАЛЬНОЕ ПАРТНЁРСТВО»</a:t>
          </a:r>
        </a:p>
      </dsp:txBody>
      <dsp:txXfrm>
        <a:off x="4287601" y="3381963"/>
        <a:ext cx="2414794" cy="1448876"/>
      </dsp:txXfrm>
    </dsp:sp>
    <dsp:sp modelId="{E53E21DC-A70D-42E8-9E7D-EF9868CD6CB3}">
      <dsp:nvSpPr>
        <dsp:cNvPr id="0" name=""/>
        <dsp:cNvSpPr/>
      </dsp:nvSpPr>
      <dsp:spPr>
        <a:xfrm>
          <a:off x="6943875" y="3381963"/>
          <a:ext cx="2414794" cy="1448876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 «ПРОФОРИЕНТАЦИЯ»</a:t>
          </a:r>
        </a:p>
      </dsp:txBody>
      <dsp:txXfrm>
        <a:off x="6943875" y="3381963"/>
        <a:ext cx="2414794" cy="14488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230CC3-4000-C768-1362-711C2F65BE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A2DDF5F-4126-A715-F2C6-D2EC7962BB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EE4575-F510-4407-41D0-18E441862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4B262-D6B0-45C1-AAFB-A492E4871D0F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3E0684-691A-9CC7-30F3-580A11219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D6AB15-DA4D-C709-ADDE-4DD813259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C2DBE-7FF2-43AE-AFF6-1E76664BDC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816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2ADD56-43CC-7A45-FE2F-473D106A1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63523E-F429-7291-AED2-C383909A5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DFE800-E88E-EA2B-3375-F37BA79EC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4B262-D6B0-45C1-AAFB-A492E4871D0F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7470E9-1C7C-5303-1449-B775AF7B5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2930A6-ABF0-BE98-5200-2972CC09C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C2DBE-7FF2-43AE-AFF6-1E76664BDC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901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B6C62F-15AE-8BD2-F3FF-30DA69544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4C26EB-7898-FFFF-4661-8D0A1D7C8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02C989-9FFD-D749-CE03-D592F6711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4B262-D6B0-45C1-AAFB-A492E4871D0F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9117E2-354D-F12C-1B7C-12EF84956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E6B5C1-BAAD-B07F-F9D9-12D0D0C80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C2DBE-7FF2-43AE-AFF6-1E76664BDC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109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D524DA-2604-1885-74D0-1D7A8F45D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1BDB19-4844-1665-0A65-02D7570066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3B81064-E31F-153B-EE64-2E5AF7502B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A18711-4E2B-04F4-3042-1BB40B519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4B262-D6B0-45C1-AAFB-A492E4871D0F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2EE2A55-AFA1-B3BA-480A-10511CD54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69F6FE7-B367-1691-E60A-A508D0286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C2DBE-7FF2-43AE-AFF6-1E76664BDC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618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ABB540-9D08-77B2-987E-40806BBC1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28468A-0738-C702-FF8E-E811F9B327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8038623-43AC-3ACA-377E-917696782A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B9605D8-0F17-2C9E-FC42-C19DC5C76B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0274839-98C1-6D37-C210-38B74253D5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8C057B0-A7EF-DB5C-A810-67194D7B0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4B262-D6B0-45C1-AAFB-A492E4871D0F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7F87AD9-E81B-C1CE-839A-AC6C53962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B01F431-219A-C710-573D-118A0A0EF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C2DBE-7FF2-43AE-AFF6-1E76664BDC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417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16EC34-0B47-2B6D-F8C4-0913328A0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7D8826D-22A3-03F1-4344-07C4A4BA2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4B262-D6B0-45C1-AAFB-A492E4871D0F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1202E4-DA2B-69D7-BD95-5B7ECECF0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A65C7EA-CE7A-4456-814A-41EC7BA5D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C2DBE-7FF2-43AE-AFF6-1E76664BDC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718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2DE12C5-BA45-6A2E-D2BB-C2A0A631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4B262-D6B0-45C1-AAFB-A492E4871D0F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39541FC-352B-5C73-66C1-2E7BF2488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D9A05C9-E5CF-2B80-419B-14E69B55D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C2DBE-7FF2-43AE-AFF6-1E76664BDC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567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D645D5-FCFC-7F6C-6C0B-6A110BF9C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8B4633-84CF-FF71-6BA1-59B5B782E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BE4A47-4E2D-C86A-D4AB-3FA7688241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9BEBB30-B3FF-6397-CFA3-59A34D903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4B262-D6B0-45C1-AAFB-A492E4871D0F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9C0A69-6CF6-77EA-6C97-EBD4EB232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068DB1-1214-58F0-CB09-E2C489B40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C2DBE-7FF2-43AE-AFF6-1E76664BDC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522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15FBB8-5678-45FB-51D6-15F55E0EC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3DAD6C7-99F8-57E5-ACF1-303D5DA190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7529C0-4795-99EE-AB98-237AF6294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EF22AC7-A60A-1856-CC28-D71392C5D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4B262-D6B0-45C1-AAFB-A492E4871D0F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8D60A91-90AC-A1E5-E84E-F3EC630C6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94CD73-943F-29C7-6019-498E2F0AC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C2DBE-7FF2-43AE-AFF6-1E76664BDC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817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BD998A-9F15-219A-AB27-9191B57F3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67BDF1-A3BF-FD33-27FC-2BB390FFCC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01193B-9226-5154-E95E-42234BD09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4B262-D6B0-45C1-AAFB-A492E4871D0F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7720B7-55C0-373A-CFAA-130B33767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851A3A-4DDE-45FC-544E-441568BEA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C2DBE-7FF2-43AE-AFF6-1E76664BDC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870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77D1E3F-E87E-B71B-5683-D50B8CC6FD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988F750-E07C-7DEC-42BB-56B3CD4C94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06132C-603F-31F7-AA1C-93CC01ABD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4B262-D6B0-45C1-AAFB-A492E4871D0F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A27AAD-973E-6D6B-5209-A795C09AC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70E749-5182-2D2F-06C6-DDF018154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C2DBE-7FF2-43AE-AFF6-1E76664BDC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968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239003-394D-A73C-ABFE-6DB78E6E9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0AED42-6EAA-F425-6FCA-86E184215F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D96D6E-3681-EC4F-4BD6-B30B0A86A1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14B262-D6B0-45C1-AAFB-A492E4871D0F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0E87D6-E985-F45A-1882-4D460A1234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3A879D-AF78-80C9-0C5F-CB1D2A23FC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C2DBE-7FF2-43AE-AFF6-1E76664BDC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780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002F61-F1B7-9947-8CC3-F1AD29065A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470" y="1734378"/>
            <a:ext cx="11039060" cy="3389243"/>
          </a:xfrm>
        </p:spPr>
        <p:txBody>
          <a:bodyPr>
            <a:normAutofit/>
          </a:bodyPr>
          <a:lstStyle/>
          <a:p>
            <a:r>
              <a:rPr lang="ru-RU" sz="4800" dirty="0">
                <a:latin typeface="Bahnschrift SemiLight SemiConde" panose="020B0502040204020203" pitchFamily="34" charset="0"/>
              </a:rPr>
              <a:t>Внеклассная воспитательная деятельность в начальной школе. </a:t>
            </a:r>
            <a:br>
              <a:rPr lang="ru-RU" sz="4800" dirty="0">
                <a:latin typeface="Bahnschrift SemiLight SemiConde" panose="020B0502040204020203" pitchFamily="34" charset="0"/>
              </a:rPr>
            </a:br>
            <a:r>
              <a:rPr lang="ru-RU" sz="4800" dirty="0">
                <a:latin typeface="Bahnschrift SemiLight SemiConde" panose="020B0502040204020203" pitchFamily="34" charset="0"/>
              </a:rPr>
              <a:t>Особенности, направления организации внеклассной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A592A4-1084-AF1E-60CD-D145EB171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624933">
            <a:off x="9934999" y="4170009"/>
            <a:ext cx="3054521" cy="30545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27D08F-950C-F396-92B1-013AE0E9E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8951" flipH="1">
            <a:off x="62924" y="62119"/>
            <a:ext cx="2355574" cy="23555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35B4C52-404C-EF1B-719E-CFA1FC2D96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58318">
            <a:off x="-898592" y="4263053"/>
            <a:ext cx="2727088" cy="272708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D5DEA5F-3BE5-8A5E-3BFB-EFD6850030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6427" y="62120"/>
            <a:ext cx="2355573" cy="235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202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EDDE17-4020-1D3E-6BFA-945DB6CC1382}"/>
              </a:ext>
            </a:extLst>
          </p:cNvPr>
          <p:cNvSpPr txBox="1"/>
          <p:nvPr/>
        </p:nvSpPr>
        <p:spPr>
          <a:xfrm>
            <a:off x="614570" y="361985"/>
            <a:ext cx="1042614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latin typeface="Bahnschrift SemiLight SemiConde" panose="020B0502040204020203" pitchFamily="34" charset="0"/>
              </a:rPr>
              <a:t>Специфика младшего школьника </a:t>
            </a:r>
          </a:p>
          <a:p>
            <a:r>
              <a:rPr lang="ru-RU" sz="4000" dirty="0">
                <a:latin typeface="Bahnschrift SemiLight SemiConde" panose="020B0502040204020203" pitchFamily="34" charset="0"/>
              </a:rPr>
              <a:t>как объект воспитания 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AE7E8DEC-991D-9789-53BD-BC081836F4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985654"/>
              </p:ext>
            </p:extLst>
          </p:nvPr>
        </p:nvGraphicFramePr>
        <p:xfrm>
          <a:off x="981489" y="1854441"/>
          <a:ext cx="10726808" cy="4731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3DB82C7-BFDE-1D62-1F39-1FF97F187C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35988" y="234815"/>
            <a:ext cx="1577777" cy="157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308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D6CF75-7951-450C-FF70-E4509AEEA0DD}"/>
              </a:ext>
            </a:extLst>
          </p:cNvPr>
          <p:cNvSpPr txBox="1"/>
          <p:nvPr/>
        </p:nvSpPr>
        <p:spPr>
          <a:xfrm>
            <a:off x="616224" y="1061617"/>
            <a:ext cx="1143000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Bahnschrift SemiLight SemiConde" panose="020B0502040204020203" pitchFamily="34" charset="0"/>
              </a:rPr>
              <a:t>Внеклассная воспитательная работа в начальной школе </a:t>
            </a:r>
            <a:r>
              <a:rPr lang="ru-RU" sz="2800" dirty="0">
                <a:latin typeface="Bahnschrift SemiLight SemiConde" panose="020B0502040204020203" pitchFamily="34" charset="0"/>
              </a:rPr>
              <a:t>– это специально организуемая, целенаправленная деятельность с коллективом класса во внеурочное время, основанная на игровых, творческих и деятельностных формах, учитывающая психофизиологические особенности возраста и направленная на формирование классного коллектива и ключевых личностных качеств ребенка.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1A33FE4-9266-967B-9A98-3A59B8AF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2304" y="3311890"/>
            <a:ext cx="3097696" cy="309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377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узел 1">
            <a:extLst>
              <a:ext uri="{FF2B5EF4-FFF2-40B4-BE49-F238E27FC236}">
                <a16:creationId xmlns:a16="http://schemas.microsoft.com/office/drawing/2014/main" id="{7E0BB08B-F26A-63EE-1F8C-651188E77D39}"/>
              </a:ext>
            </a:extLst>
          </p:cNvPr>
          <p:cNvSpPr/>
          <p:nvPr/>
        </p:nvSpPr>
        <p:spPr>
          <a:xfrm>
            <a:off x="5156752" y="2801532"/>
            <a:ext cx="1878496" cy="1729409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нак ''минус'' 2">
            <a:extLst>
              <a:ext uri="{FF2B5EF4-FFF2-40B4-BE49-F238E27FC236}">
                <a16:creationId xmlns:a16="http://schemas.microsoft.com/office/drawing/2014/main" id="{441BBCA6-997E-010A-99F2-6313A6F92533}"/>
              </a:ext>
            </a:extLst>
          </p:cNvPr>
          <p:cNvSpPr/>
          <p:nvPr/>
        </p:nvSpPr>
        <p:spPr>
          <a:xfrm>
            <a:off x="6874967" y="3014411"/>
            <a:ext cx="3741515" cy="1729409"/>
          </a:xfrm>
          <a:prstGeom prst="mathMinus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Bahnschrift SemiLight SemiConde" panose="020B0502040204020203" pitchFamily="34" charset="0"/>
              </a:rPr>
              <a:t>Принцип психологической защищенности</a:t>
            </a:r>
          </a:p>
        </p:txBody>
      </p:sp>
      <p:sp>
        <p:nvSpPr>
          <p:cNvPr id="4" name="Знак ''минус'' 3">
            <a:extLst>
              <a:ext uri="{FF2B5EF4-FFF2-40B4-BE49-F238E27FC236}">
                <a16:creationId xmlns:a16="http://schemas.microsoft.com/office/drawing/2014/main" id="{90041FA8-01C3-39A4-5008-0C19DDAFE39C}"/>
              </a:ext>
            </a:extLst>
          </p:cNvPr>
          <p:cNvSpPr/>
          <p:nvPr/>
        </p:nvSpPr>
        <p:spPr>
          <a:xfrm>
            <a:off x="1101979" y="3014411"/>
            <a:ext cx="4253948" cy="1729409"/>
          </a:xfrm>
          <a:prstGeom prst="mathMinus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Bahnschrift SemiLight SemiConde" panose="020B0502040204020203" pitchFamily="34" charset="0"/>
              </a:rPr>
              <a:t>Принцип совместной деятельности с родителями</a:t>
            </a:r>
          </a:p>
        </p:txBody>
      </p:sp>
      <p:sp>
        <p:nvSpPr>
          <p:cNvPr id="5" name="Знак ''минус'' 4">
            <a:extLst>
              <a:ext uri="{FF2B5EF4-FFF2-40B4-BE49-F238E27FC236}">
                <a16:creationId xmlns:a16="http://schemas.microsoft.com/office/drawing/2014/main" id="{CABCB05C-B824-8AF9-6CC7-901AAD38E683}"/>
              </a:ext>
            </a:extLst>
          </p:cNvPr>
          <p:cNvSpPr/>
          <p:nvPr/>
        </p:nvSpPr>
        <p:spPr>
          <a:xfrm rot="1814343">
            <a:off x="1629242" y="1366720"/>
            <a:ext cx="4253948" cy="1729409"/>
          </a:xfrm>
          <a:prstGeom prst="mathMinus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Bahnschrift SemiLight SemiConde" panose="020B0502040204020203" pitchFamily="34" charset="0"/>
              </a:rPr>
              <a:t>Принцип наглядности и образности</a:t>
            </a:r>
          </a:p>
        </p:txBody>
      </p:sp>
      <p:sp>
        <p:nvSpPr>
          <p:cNvPr id="6" name="Знак ''минус'' 5">
            <a:extLst>
              <a:ext uri="{FF2B5EF4-FFF2-40B4-BE49-F238E27FC236}">
                <a16:creationId xmlns:a16="http://schemas.microsoft.com/office/drawing/2014/main" id="{3838C247-92BE-44A3-204E-B3A754FCC670}"/>
              </a:ext>
            </a:extLst>
          </p:cNvPr>
          <p:cNvSpPr/>
          <p:nvPr/>
        </p:nvSpPr>
        <p:spPr>
          <a:xfrm rot="2390727">
            <a:off x="5871263" y="4677221"/>
            <a:ext cx="3782600" cy="1729409"/>
          </a:xfrm>
          <a:prstGeom prst="mathMinus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Bahnschrift SemiLight SemiConde" panose="020B0502040204020203" pitchFamily="34" charset="0"/>
              </a:rPr>
              <a:t>Принцип смены видов деятельности </a:t>
            </a:r>
          </a:p>
        </p:txBody>
      </p:sp>
      <p:sp>
        <p:nvSpPr>
          <p:cNvPr id="7" name="Знак ''минус'' 6">
            <a:extLst>
              <a:ext uri="{FF2B5EF4-FFF2-40B4-BE49-F238E27FC236}">
                <a16:creationId xmlns:a16="http://schemas.microsoft.com/office/drawing/2014/main" id="{0D1AB091-AF63-E448-324E-099C9C7825C5}"/>
              </a:ext>
            </a:extLst>
          </p:cNvPr>
          <p:cNvSpPr/>
          <p:nvPr/>
        </p:nvSpPr>
        <p:spPr>
          <a:xfrm rot="20395097">
            <a:off x="6464715" y="1471956"/>
            <a:ext cx="4253948" cy="1729409"/>
          </a:xfrm>
          <a:prstGeom prst="mathMinus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Bahnschrift SemiLight SemiConde" panose="020B0502040204020203" pitchFamily="34" charset="0"/>
              </a:rPr>
              <a:t>Принцип игровой и эмоциональной насыщенности</a:t>
            </a:r>
          </a:p>
        </p:txBody>
      </p:sp>
      <p:sp>
        <p:nvSpPr>
          <p:cNvPr id="8" name="Знак ''минус'' 7">
            <a:extLst>
              <a:ext uri="{FF2B5EF4-FFF2-40B4-BE49-F238E27FC236}">
                <a16:creationId xmlns:a16="http://schemas.microsoft.com/office/drawing/2014/main" id="{B9150BED-280F-97C1-6403-747CCC0E1CAC}"/>
              </a:ext>
            </a:extLst>
          </p:cNvPr>
          <p:cNvSpPr/>
          <p:nvPr/>
        </p:nvSpPr>
        <p:spPr>
          <a:xfrm rot="19450247">
            <a:off x="1950650" y="4641271"/>
            <a:ext cx="4253948" cy="1691303"/>
          </a:xfrm>
          <a:prstGeom prst="mathMinus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Bahnschrift SemiLight SemiConde" panose="020B0502040204020203" pitchFamily="34" charset="0"/>
              </a:rPr>
              <a:t>Принцип доступности и ситуации успеха</a:t>
            </a:r>
          </a:p>
        </p:txBody>
      </p:sp>
      <p:sp>
        <p:nvSpPr>
          <p:cNvPr id="9" name="Знак ''минус'' 8">
            <a:extLst>
              <a:ext uri="{FF2B5EF4-FFF2-40B4-BE49-F238E27FC236}">
                <a16:creationId xmlns:a16="http://schemas.microsoft.com/office/drawing/2014/main" id="{DA866D65-4711-FE59-731C-97E102376B4B}"/>
              </a:ext>
            </a:extLst>
          </p:cNvPr>
          <p:cNvSpPr/>
          <p:nvPr/>
        </p:nvSpPr>
        <p:spPr>
          <a:xfrm rot="16200000">
            <a:off x="4400057" y="627699"/>
            <a:ext cx="3044014" cy="1729409"/>
          </a:xfrm>
          <a:prstGeom prst="mathMinus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Bahnschrift SemiLight SemiConde" panose="020B0502040204020203" pitchFamily="34" charset="0"/>
              </a:rPr>
              <a:t>Принцип системности и последовательности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2920314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3C41C5-3369-FCD5-A4F7-0BDC6ADA1B15}"/>
              </a:ext>
            </a:extLst>
          </p:cNvPr>
          <p:cNvSpPr txBox="1"/>
          <p:nvPr/>
        </p:nvSpPr>
        <p:spPr>
          <a:xfrm>
            <a:off x="256761" y="2598291"/>
            <a:ext cx="11678478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600" dirty="0">
                <a:latin typeface="Bahnschrift SemiLight SemiConde" panose="020B0502040204020203" pitchFamily="34" charset="0"/>
              </a:rPr>
              <a:t>Перевертыши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2FAA77-EFD1-6731-8F8C-032CB40CD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582" y="470698"/>
            <a:ext cx="2802836" cy="280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0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561E9E-B64F-611F-2C55-6C3DE5D0C832}"/>
              </a:ext>
            </a:extLst>
          </p:cNvPr>
          <p:cNvSpPr txBox="1"/>
          <p:nvPr/>
        </p:nvSpPr>
        <p:spPr>
          <a:xfrm>
            <a:off x="614570" y="361985"/>
            <a:ext cx="104261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latin typeface="Bahnschrift SemiLight SemiConde" panose="020B0502040204020203" pitchFamily="34" charset="0"/>
              </a:rPr>
              <a:t>Воспитательные модули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B919123E-A6AF-FE57-5F3D-73BBF5F5F9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5608161"/>
              </p:ext>
            </p:extLst>
          </p:nvPr>
        </p:nvGraphicFramePr>
        <p:xfrm>
          <a:off x="614569" y="1330620"/>
          <a:ext cx="10989997" cy="48320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5E5BE55-1136-96C5-0875-86C52D226D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67292" y="4276609"/>
            <a:ext cx="2146852" cy="214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911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F854D2-DB9F-189D-EE96-60FADEDB7C9D}"/>
              </a:ext>
            </a:extLst>
          </p:cNvPr>
          <p:cNvSpPr txBox="1"/>
          <p:nvPr/>
        </p:nvSpPr>
        <p:spPr>
          <a:xfrm>
            <a:off x="614570" y="491194"/>
            <a:ext cx="104261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latin typeface="Bahnschrift SemiLight SemiConde" panose="020B0502040204020203" pitchFamily="34" charset="0"/>
              </a:rPr>
              <a:t>Шаг за шагом: от замысла до рефлексии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E27F9E-7A77-6BE0-027F-58F2A42ADE18}"/>
              </a:ext>
            </a:extLst>
          </p:cNvPr>
          <p:cNvSpPr txBox="1"/>
          <p:nvPr/>
        </p:nvSpPr>
        <p:spPr>
          <a:xfrm>
            <a:off x="614570" y="2091616"/>
            <a:ext cx="1119311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Bahnschrift SemiLight SemiConde" panose="020B0502040204020203" pitchFamily="34" charset="0"/>
              </a:rPr>
              <a:t>Шаг 1. </a:t>
            </a:r>
            <a:r>
              <a:rPr lang="ru-RU" sz="3200" dirty="0">
                <a:latin typeface="Bahnschrift SemiLight SemiConde" panose="020B0502040204020203" pitchFamily="34" charset="0"/>
              </a:rPr>
              <a:t>Диагностика и замысел. </a:t>
            </a:r>
          </a:p>
          <a:p>
            <a:r>
              <a:rPr lang="ru-RU" sz="3200" b="1" dirty="0">
                <a:solidFill>
                  <a:srgbClr val="C00000"/>
                </a:solidFill>
                <a:latin typeface="Bahnschrift SemiLight SemiConde" panose="020B0502040204020203" pitchFamily="34" charset="0"/>
              </a:rPr>
              <a:t>Шаг 2</a:t>
            </a:r>
            <a:r>
              <a:rPr lang="ru-RU" sz="3200" dirty="0">
                <a:latin typeface="Bahnschrift SemiLight SemiConde" panose="020B0502040204020203" pitchFamily="34" charset="0"/>
              </a:rPr>
              <a:t>. Целеполагание (для себя).</a:t>
            </a:r>
          </a:p>
          <a:p>
            <a:r>
              <a:rPr lang="ru-RU" sz="3200" b="1" dirty="0">
                <a:solidFill>
                  <a:srgbClr val="C00000"/>
                </a:solidFill>
                <a:latin typeface="Bahnschrift SemiLight SemiConde" panose="020B0502040204020203" pitchFamily="34" charset="0"/>
              </a:rPr>
              <a:t>Шаг 3</a:t>
            </a:r>
            <a:r>
              <a:rPr lang="ru-RU" sz="3200" dirty="0">
                <a:latin typeface="Bahnschrift SemiLight SemiConde" panose="020B0502040204020203" pitchFamily="34" charset="0"/>
              </a:rPr>
              <a:t>. Планирование «План-конспект – наша путеводная нить».</a:t>
            </a:r>
          </a:p>
          <a:p>
            <a:r>
              <a:rPr lang="ru-RU" sz="3200" b="1" dirty="0">
                <a:solidFill>
                  <a:srgbClr val="C00000"/>
                </a:solidFill>
                <a:latin typeface="Bahnschrift SemiLight SemiConde" panose="020B0502040204020203" pitchFamily="34" charset="0"/>
              </a:rPr>
              <a:t>Шаг 4. </a:t>
            </a:r>
            <a:r>
              <a:rPr lang="ru-RU" sz="3200" dirty="0">
                <a:latin typeface="Bahnschrift SemiLight SemiConde" panose="020B0502040204020203" pitchFamily="34" charset="0"/>
              </a:rPr>
              <a:t>Проведение. Вы – не лектор, а ведущий, аниматор, сказочник. Держите динамику!</a:t>
            </a:r>
          </a:p>
          <a:p>
            <a:r>
              <a:rPr lang="ru-RU" sz="3200" b="1" dirty="0">
                <a:solidFill>
                  <a:srgbClr val="C00000"/>
                </a:solidFill>
                <a:latin typeface="Bahnschrift SemiLight SemiConde" panose="020B0502040204020203" pitchFamily="34" charset="0"/>
              </a:rPr>
              <a:t>Шаг 5. </a:t>
            </a:r>
            <a:r>
              <a:rPr lang="ru-RU" sz="3200" dirty="0">
                <a:latin typeface="Bahnschrift SemiLight SemiConde" panose="020B0502040204020203" pitchFamily="34" charset="0"/>
              </a:rPr>
              <a:t>Анализ. Что удалось? Что нет? Почему? Запишите для себя.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C99C231-B742-AE28-21DC-E41D037E7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2966" y="188844"/>
            <a:ext cx="2693504" cy="269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8638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274</Words>
  <Application>Microsoft Office PowerPoint</Application>
  <PresentationFormat>Широкоэкранный</PresentationFormat>
  <Paragraphs>37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Bahnschrift SemiLight SemiConde</vt:lpstr>
      <vt:lpstr>Calibri</vt:lpstr>
      <vt:lpstr>Calibri Light</vt:lpstr>
      <vt:lpstr>Тема Office</vt:lpstr>
      <vt:lpstr>Внеклассная воспитательная деятельность в начальной школе.  Особенности, направления организации внеклассной работы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Диана</dc:creator>
  <cp:lastModifiedBy>Диана</cp:lastModifiedBy>
  <cp:revision>1</cp:revision>
  <dcterms:created xsi:type="dcterms:W3CDTF">2025-10-15T18:03:03Z</dcterms:created>
  <dcterms:modified xsi:type="dcterms:W3CDTF">2025-10-15T18:03:06Z</dcterms:modified>
</cp:coreProperties>
</file>